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7" r:id="rId3"/>
    <p:sldId id="258" r:id="rId4"/>
    <p:sldId id="259" r:id="rId5"/>
    <p:sldId id="260" r:id="rId6"/>
    <p:sldId id="261" r:id="rId7"/>
    <p:sldId id="262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E62CD-6F5A-4B0F-B648-240F829B1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744B49-6878-8A35-CD1B-0CCEC6377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80DB40-C9D7-10A8-2D84-CB45E1F0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AD555D-186E-B2B7-7E26-6C18904B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070BE8-D95B-3285-FD39-283F2D59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96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727EE-4F5F-E653-4E74-1DD76B3D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E43CA1-6225-7525-9CDA-BD00FCB5A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E3855-DA30-66AC-7DB6-ACE4ECBB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8E5EE3-FD27-80D9-E3AC-1BE95077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40B72-94D0-4B8D-CB33-5FA0EB5D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3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0B1E505-65DB-E897-6D0D-438C72540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94604-1B35-28B9-EDB8-CC393900F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95327-7B05-6A01-3C69-2E9617ED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DBDF80-3E96-6C30-4B3B-FEFE8330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86D720-B64C-80D6-A941-98A23C01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65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4C2BB-BC4A-A427-3741-9FA4A688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19C61-8A7D-99D4-6DE2-E617E69F2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214C0A-0BCC-CE8F-FC5B-B7E8001F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BB2FD7-A161-1B3B-54A0-4BA80B9F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EF37A7-FB6C-DA9A-226E-FDA04D0A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3F55F-2515-2AAB-CEC5-A67F9277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58108-54E5-0247-992B-4106A59D1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084E6A-33B7-A132-AE73-13D82F58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42F3D3-2BFC-5105-664F-75FFC1E4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D7356C-EEA2-7963-6C88-E09C9325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58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23AE-5289-7F14-BAF5-A98C106C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FE4997-97AA-A124-6A90-4DB9BB099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155903E-7FBF-CEA0-D081-7DD59A6A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71F7B8-1FF7-7E3C-38EC-E379B8DA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F491C8-3B72-D210-2A26-774BF0C7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A00EF4-2C87-C925-A0A1-748204DA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20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7CAEA-F519-7D58-732C-C0E403A1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3877DE-4065-679F-5BE8-61B73D757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B46C4B-8F21-9629-8538-3B8C991D2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6ABC7CE-CCBC-A2F7-9AF8-7F107FE2B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9BE71D-A693-7258-5F54-F726C9C70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78943BA-8C13-5D0B-1967-3F669087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279F558-3AAE-CB81-8C22-DEC9A8D2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FC259D-7978-3DAA-3B4B-6C6D7E1C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49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480CD-258C-5DF3-136B-0A967A82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6F848-A9E6-F62D-5EEB-24E38A87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697122-A76B-2242-74CA-0265E10C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CBDBEB-571F-83C9-BF9A-482A5C92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51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6A62B4-C87C-B966-C9A4-D7AF8909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7499F7-E384-D9CC-5EF1-A1AF68EA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F65457-DE55-95A0-43F3-FFA20727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64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34BB5-3610-0EAE-371A-5D370E9D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475B0-E26D-FC7D-4FE0-310D02E5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B273FB-54E6-AD51-5E8E-CD698559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7E04F9-E8BD-2F57-00BB-C615E39A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A3A6F2-F890-1986-AB63-90F3D852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8D7DD9-BE3E-D3D7-3762-B785960E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26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54590-1425-C6E3-F10F-59E072DD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281D52-0DCB-AAF5-0969-0A089DE0A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E324ED-52C7-0215-8826-C1DC9AAA6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34587D-1AFF-5DF7-EC4F-E5EBF17F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A9020B-5DE2-2B65-5AC7-8298DE0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DADE30-0903-537F-7287-4194DDAB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54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125828-40B5-CA13-F50B-32C8E05E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301654-BAAB-BC4E-9703-53034744A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40498A-6335-F1A4-4555-178E13552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82D00-E18D-4D66-B3EE-0BEE78E5CE9D}" type="datetimeFigureOut">
              <a:rPr lang="nl-NL" smtClean="0"/>
              <a:t>06-02-2023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C8BC38-2552-624F-DB3E-A56E203D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EAA34-6273-3C9A-DF01-CCD1AF8D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75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11/tan.146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541359" y="728247"/>
            <a:ext cx="11407815" cy="734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HLA-</a:t>
            </a: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molekulen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transplantaasje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autoimmuniteit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</a:t>
            </a: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ynfeksjekontrôle</a:t>
            </a:r>
            <a:endParaRPr lang="fr-FR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stripferhaal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aventoer</a:t>
            </a:r>
            <a:r>
              <a:rPr lang="fr-FR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nl-NL" sz="3600" kern="1400" spc="-5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HLA-</a:t>
            </a:r>
            <a:r>
              <a:rPr lang="nl-NL" sz="2400" dirty="0" err="1">
                <a:solidFill>
                  <a:srgbClr val="FF0000"/>
                </a:solidFill>
              </a:rPr>
              <a:t>molekulen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yn</a:t>
            </a:r>
            <a:r>
              <a:rPr lang="nl-NL" sz="2400" dirty="0">
                <a:solidFill>
                  <a:srgbClr val="FF0000"/>
                </a:solidFill>
              </a:rPr>
              <a:t> transplantaasje, </a:t>
            </a:r>
            <a:r>
              <a:rPr lang="nl-NL" sz="2400" dirty="0" err="1">
                <a:solidFill>
                  <a:srgbClr val="FF0000"/>
                </a:solidFill>
              </a:rPr>
              <a:t>autoimmuniteit</a:t>
            </a:r>
            <a:r>
              <a:rPr lang="nl-NL" sz="2400" dirty="0">
                <a:solidFill>
                  <a:srgbClr val="FF0000"/>
                </a:solidFill>
              </a:rPr>
              <a:t> en </a:t>
            </a:r>
            <a:r>
              <a:rPr lang="nl-NL" sz="2400" dirty="0" err="1">
                <a:solidFill>
                  <a:srgbClr val="FF0000"/>
                </a:solidFill>
              </a:rPr>
              <a:t>ynfeksjekontrôle</a:t>
            </a:r>
            <a:r>
              <a:rPr lang="nl-NL" sz="2400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In </a:t>
            </a:r>
            <a:r>
              <a:rPr lang="nl-NL" sz="2400" dirty="0" err="1">
                <a:solidFill>
                  <a:srgbClr val="FF0000"/>
                </a:solidFill>
              </a:rPr>
              <a:t>stripferhaal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aventoer</a:t>
            </a:r>
            <a:endParaRPr lang="nl-NL" sz="2400" dirty="0">
              <a:solidFill>
                <a:srgbClr val="FF0000"/>
              </a:solidFill>
            </a:endParaRP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nl-NL" sz="2400" dirty="0" err="1">
                <a:solidFill>
                  <a:srgbClr val="FF0000"/>
                </a:solidFill>
              </a:rPr>
              <a:t>troch</a:t>
            </a:r>
            <a:r>
              <a:rPr lang="nl-NL" sz="2400" dirty="0">
                <a:solidFill>
                  <a:srgbClr val="FF0000"/>
                </a:solidFill>
              </a:rPr>
              <a:t> Eric </a:t>
            </a:r>
            <a:r>
              <a:rPr lang="nl-NL" sz="2400" dirty="0" err="1">
                <a:solidFill>
                  <a:srgbClr val="FF0000"/>
                </a:solidFill>
              </a:rPr>
              <a:t>Reits</a:t>
            </a:r>
            <a:r>
              <a:rPr lang="nl-NL" sz="2400" dirty="0">
                <a:solidFill>
                  <a:srgbClr val="FF0000"/>
                </a:solidFill>
              </a:rPr>
              <a:t> en Jacques Neefjes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Oerset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troch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Jacques Neefjes en Julia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Theirlynck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Oarspronklike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tekst: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https://doi.org/10.1111/tan.14626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Center LUMC, The Netherlands</a:t>
            </a:r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33653-F5D1-4CE8-A085-E1D08840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3E082B-94F8-5931-DC6E-BD9AD1031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Darwin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soe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fernuvere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west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! Want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hoe't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jo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perfekte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partner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rûkt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hoe't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jo weefseltransplantaasje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foarkomme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hoe't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jo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biologyske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heit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bepale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sille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net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wichtichste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evolúsjonêre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redenen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HLA-polymorfisme.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841119F-F5A9-48C0-9F9C-686E7F724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1" y="2999805"/>
            <a:ext cx="4414716" cy="3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F48DC-0862-6B44-FC9B-84AEC5FC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69CAB-FA0A-FF59-AA2E-BADF8CFA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D'r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lykwols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nog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faktor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sykteferwekkers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oerfloedich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'e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natuer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Corona, Influenza, Ebola, Pokken en in protte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har eigen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neiteam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meitsjen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Sels "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selsbeheinende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"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soene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sûnder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fraach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ienfâldich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: hoe kin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ûntdekke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op de loer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se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foardat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?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08DD05F-EA35-413E-9EDB-6CA62C3AA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18" y="3811286"/>
            <a:ext cx="385559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D1AA8-26FC-C43A-B81F-74780B82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F5935-B29B-4E2C-7ADF-AEEC9533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skea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beheinen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hat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wapens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ûntwikkele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koarte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list: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makrofagen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baktearjes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;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neutrophils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litte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deadlike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stoffen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baktearjes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frij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; B-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meitsje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antylichems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; T-helpersellen helpe B-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; T-killer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(CTL)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firus-ynfekteare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kankersellen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A34C850-846C-40A7-8ECB-4F6018E3A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9" y="3777528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E386C-A960-3855-36DC-866A9129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1673B5B-5F25-41E9-B3D2-EA8291E6C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73" y="4384964"/>
            <a:ext cx="2609965" cy="247303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0D62E5-283F-32D2-0110-F1AE207B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334"/>
            <a:ext cx="10515600" cy="4351338"/>
          </a:xfrm>
        </p:spPr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Mar hoe wit in T-killer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wat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? 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ofskerme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detectie en dus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ûnsichtber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of is dat net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korrekt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?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Yndied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as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fermannichfâldiget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lytse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stikjes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levere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HLA-A, -B, of -C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ferfiere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oerflak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De T-killer-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werkent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lytse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fragmint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tegearre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spesifike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ûntdekking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ferskynsel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werkend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transplantôfwizing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feroarsaakje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wie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wichtich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genôch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twa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Nobelprizen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! Elk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type MHC klasse 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presintearret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set fan peptiden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effisjint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firus-ynfekteare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677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4D3A8-8F06-4C35-65F2-125CFE27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15539A-E8F3-6217-F3AB-AC25ABDCC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Mar hoe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fragmint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firusaaiwyt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eins makke? Virale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-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krekt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as alle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-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ôfbrutsen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skoftke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fragminteare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opmerklike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nanomasine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neamd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proteasom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prinsipe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ôffalbak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enzymen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'e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snije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uteinen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fan' 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fragminten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lytsere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fragminten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neamd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peptiden),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wêrfan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ferfierd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'e cytosol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wêr't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Ienris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bûn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peptide hat,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ferlit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ER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ferpleatst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jimsels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sel-oerflak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wêr't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wachtet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op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deteksje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killer T-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D040B89C-D554-4106-8E29-7C794FC60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4" y="3964706"/>
            <a:ext cx="3989608" cy="26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1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02E08-E3D2-17E5-DC75-DD6B4ECE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C45FCE-B3D9-B62B-4DA3-740D3F03F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207"/>
            <a:ext cx="10515600" cy="4351338"/>
          </a:xfrm>
        </p:spPr>
        <p:txBody>
          <a:bodyPr>
            <a:normAutofit/>
          </a:bodyPr>
          <a:lstStyle/>
          <a:p>
            <a:pPr marL="0" marR="0" indent="0" algn="l" rtl="0">
              <a:buNone/>
            </a:pP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Litte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wy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weromgean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HLA polymorfisme.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Om't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elkenien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no wit wat COVID-19 en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gryp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heul goed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feroaring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se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dêrom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ûntkomme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'e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antylichems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eardere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(tink alfa, delta,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omicron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...). Om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te kommen dat in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ûntsnapt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presintearret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elk fan 'e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ferskillende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MHC-allelen (jo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trije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fan jo heit en jo mem!) in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set fan peptiden. D'r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safolle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ferskillende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peptiden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presintearre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yndividu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dat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lestich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is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om alle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sekwinsjes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feroarjen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. De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ferskillen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HLA-typen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tusken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betsjutte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dat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sels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as dit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bart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ûntwike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dit bedrog net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byhâlde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sil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'e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folgjende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persoan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. As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wy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allegear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HLA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identyk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wiene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, koe in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ûntsnappingsfirus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hiele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befolking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deadzje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! No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sil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"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allinich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" in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pear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persoanen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deadzje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mei HLA-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net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steat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om virale peptiden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presintearjen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HLA-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litte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gewoan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peptiden fan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itselde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sjen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. HLA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polymorphism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dus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beskermet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befolking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;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yndividu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is minder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wichtich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. Dit jout in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twingende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ferklearring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evolúsje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 fan MHC </a:t>
            </a:r>
            <a:r>
              <a:rPr lang="nl-NL" sz="2000" b="0" i="0" u="none" strike="noStrike" baseline="0" dirty="0" err="1">
                <a:solidFill>
                  <a:srgbClr val="202124"/>
                </a:solidFill>
              </a:rPr>
              <a:t>polymorphism</a:t>
            </a:r>
            <a:r>
              <a:rPr lang="nl-NL" sz="2000" b="0" i="0" u="none" strike="noStrike" baseline="0" dirty="0">
                <a:solidFill>
                  <a:srgbClr val="202124"/>
                </a:solidFill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5799644-ACBA-4447-9D08-46FE4344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93" y="4735208"/>
            <a:ext cx="2792730" cy="21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034E7-8C58-B232-73DD-59EF65D5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A13C40-AE6F-8C15-A7A9-5C2718A6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Mar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spitigernôch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bêste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lêzer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dit is min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nijs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jo as jo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nije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organen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HLA-polymorfisme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befoarderet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fuortbestean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soartpopulaasje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mar net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yndividu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niersykte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Transplantaasje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ôfwizing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fynt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plak as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donor-orgaan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firus-ynfekteare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orgaan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ferwarret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(de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firuspeptide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befetsje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sjogge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itselde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HLA-allelen) en dan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reagearret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orgaan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wat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resulteart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ôfwizing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transplantaat . 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2A790C9-EE53-49B6-B9A9-55E53C84A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1" y="4208318"/>
            <a:ext cx="3818187" cy="250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91C070E-09B1-4818-B78F-915B039F0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1" y="4842886"/>
            <a:ext cx="4740011" cy="19015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18CEC3-8A55-BF0C-9518-4DFC95E1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61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8975BA-7FFC-30AA-15D3-41FA27B88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0782"/>
            <a:ext cx="10515600" cy="4836435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In wichtige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algemiene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les: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neat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ynklusyf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perfekt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!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Litte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bygelyks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tinke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hoe't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T-killer-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fluch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genôch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firus-ynfekteare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fine om fan elk nut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wêzen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neiteam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tige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fluch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produsearje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;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gefallen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mar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pear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Dit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lykwols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stadich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wachtsjen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tot virale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'e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har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natuerlike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libben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ofbrekke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(wat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maklik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sa'n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tsien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duorje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Lykwols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lykas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synteze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ynklusyf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virale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is fier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perfekt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ûnfolsleine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neamd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DRiP's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fuortendaliks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ôfbrutsen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wêrtroch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begjin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firusynfeksje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keppele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presintaasje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antigeen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effektive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T-killer-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mooglik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meitsjen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immunosurveillance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89969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62DF6-95F5-0A91-249E-F9AA6391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</a:rPr>
              <a:t>17</a:t>
            </a:r>
            <a:endParaRPr lang="nl-NL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F0C3D3-497F-57DF-EB53-9C655C0C5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Dus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wint? Net sa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fluch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!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snoade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benammen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herpes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evoluearre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harren eigen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presintaasje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MHC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fersteurjen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dan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blyn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Humaan cytomegalovirus HCMV, dat 60% fan 'e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ynfektearret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makket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(US2, US3, US6, US11 en US18)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peptideproduksje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beheine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of HLA-klasse I-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funksje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fersteure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FCF462ED-C50F-4E62-B7FE-8C9B3285A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35153"/>
            <a:ext cx="5382491" cy="29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822B6-A984-57BD-90EA-A9F8FB91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442D2-B232-FD7F-958C-A57EDA7A8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634"/>
            <a:ext cx="10515600" cy="4351338"/>
          </a:xfrm>
        </p:spPr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Dat,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mooglik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HLA-allelen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better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kontrolearjen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firusynfeksjes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?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Yndied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HLA-B allelen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beskermje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better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HIV,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wylst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better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Covid.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HLA-allelen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ieuwen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selektearre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patogenen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Bygelyks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HLA-A2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fûn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40% fan 'e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Jeropeeske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befolking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Dit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wierskynlik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resultaat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op in stuit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ferline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koe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útsein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HLA-A2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produsearren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harsels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beskermjen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kin lang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ferdwûn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mar HLA-A2 net.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58C9675-8853-4232-BCBF-2EB135C70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64182"/>
            <a:ext cx="2891090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2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3A73D-003C-6F05-0119-DC1064BC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sz="49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49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1E52C6-CD66-ECAF-6D93-C00CE5D5D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Sa'n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1900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jier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twa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Arabyske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bruorren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de dokters,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Cosmas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Damianus,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earste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bonketransplantaasje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útfierd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Se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ferfongen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gangrenous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skonk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keapman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slaaf. It lot fan 'e slaaf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ûnbekend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bleaun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' 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skiednis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mar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frijwillich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wie liket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ûnwierskynlik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EB2DE450-D9CC-4A53-A493-F8ECEEC0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8" y="3202484"/>
            <a:ext cx="4626094" cy="3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74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B4228-2A30-085C-36FF-163A608E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19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9713E-B1AA-AAA1-80DB-8BC72F2C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81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Mar der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kant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effekten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Nim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allele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HLA-B*27:05. Dit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oanwêzich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8% fan 'e blanke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befolking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as 90%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pasjinten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Spondylitis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Ankylosing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soarte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rheumatoide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arthritis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dit allel,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wierskynlik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autoimmune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cell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antwurd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' 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rêch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trigger. 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wurket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op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snijflak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tusken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leverjen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effektive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immuniteit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wylst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sûne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weefsels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allinich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litte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autoimmune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sykten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lykas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reuma en diabetes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foarkommen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068E967-BD70-4F9B-8BB3-4FA35C6F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1643"/>
            <a:ext cx="3110345" cy="2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3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D90D2-18BB-A630-C9AE-2099718E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971C2A-0729-047A-A820-01BC12AB1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Werkenning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har eigen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geunstich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Kankerzellen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typysk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protte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mutaasjes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feroaringen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liede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generearjen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peptiden út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mutearre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ferskille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normale peptiden.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Kankerimmunotherapy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meganismen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werkennen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virale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baktearjende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kankersellen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deadzjen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wurket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!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59C062F-A7B1-4EF1-9C5F-72AE5FC4E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2988"/>
            <a:ext cx="5406736" cy="28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0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693BD-48E0-4EF7-ED76-990E17D3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B1583F-B431-0AB0-AF00-0271AA997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Mar hoe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de HLA-DR, -DQ en -DP MHC klasse II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?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presintearje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patogene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peptiden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T-helpersellen 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dan cytokines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produsearje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B-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helpen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feroarje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antykodyprodusearjende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fabriken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T-helpersellen helpe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T-killer-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reaksjes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optimalisearjen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MHC klasse II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tige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ferlykber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MHC klasse I, mar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aaiwytfragminten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langer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makke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lysosomen.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lytse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blaaskes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ôfbrekke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krigen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bûten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FF0BC25-859D-430A-89D4-9C7F7B427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7" y="4282122"/>
            <a:ext cx="4097135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6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E66FB-45B4-26E7-29DC-3C3177AE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72CEAC-C439-B0A6-1373-EAC7FC76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Hoe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dogge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 dit? MHC klasse II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makke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'e ER (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lykas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alle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bûtenmembraan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of lysosomen fan' 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moatte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komme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wêr't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aaiwyt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(invariante keten)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peptide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imitearret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MHC klasse II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lysosome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liedt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Hjir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ûnferoarlike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keten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fuortsmiten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útwiksele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peptide makke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lysosomale proteasen.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proses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optimalisearre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noch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type MHC-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(HLA-DM), dat liket op MHC klasse II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ynteraksje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HLA-DO,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klasse II-like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Evolúsje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lui, as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wurkjende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ûntwikkele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hat,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sil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gewoan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kopiearje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oanpasse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nije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funksjes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It netto resultaat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yngewikkelde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dûns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de levering fan MHC klasse II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oerflak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peptiden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trochgean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 helper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aktivearjen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6FA7ADD9-FCEC-410F-836B-E4B4297E7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0" y="5218923"/>
            <a:ext cx="1964167" cy="15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E148C-0204-A5B2-584D-70B575CA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E73233-8116-47A7-F8C4-09BB63E9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proses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werkenning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sykteferwekkers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kompleks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relatyf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stadich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earste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kear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dat jo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lichem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tsjinkomt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hat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tiid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de antivirale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reaksje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út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fieren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As jo pech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kin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liede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sykte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of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dea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ûnkontroleare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firusgroei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makket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ymmúnsysteem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ree op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sadat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guon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gefallen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folslein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foarkomme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rapper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effektiver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reagearje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kin, wat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risiko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op in serieuze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signifikant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ferminderet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FB00DBA-FA86-4C6F-A289-FF4E331A3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55298"/>
            <a:ext cx="3920836" cy="20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8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486EC-8194-8DE9-E4A4-E2AAF1C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AB1605-8F7E-4B97-A278-F43BF950D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816"/>
            <a:ext cx="10515600" cy="4351338"/>
          </a:xfrm>
        </p:spPr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MHC-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krúsjale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dielnimmers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Alle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MHC klasse II-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T- helpersellen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inducearjen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antilichemreaksjes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om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meitsjen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dêr't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antilichemreaksjes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rjochte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Adenovirus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- en mRNA-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MHC-klasse I-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T- killer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inducearjen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induzearre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duorje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protte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jierren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soms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desennia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warskôge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opnij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orizjinele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firus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folle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libbens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rêden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as alle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medyske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yntervinsjes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kombineare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Ferspried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berjocht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net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sykte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mar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faksineare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EEE4C4B-2E32-43A0-804C-CBD37C1A3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6" y="4408820"/>
            <a:ext cx="3326397" cy="244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1BA61-07AA-CEF8-0C2B-34999894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Epiloog</a:t>
            </a:r>
            <a:endParaRPr lang="nl-NL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9017E9-E812-639F-5573-4CE0C6045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Sa MHC-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kontrolearje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ynfeksjes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regelje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ymmúnreaksjes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helpe no kanker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genêzen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Dit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neidiel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autoimmuniteit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transplantaatôfwizing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jawis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dêrom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jo - as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libbend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wêzen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wrâld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sykteferwekkers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-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oerlibbe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dit stripboek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lêzen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Sjoch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referinsjes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1-6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ynformaasje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oer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hoe't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jo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jo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fuortbestean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ferbetterje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28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E690-BB7D-56E3-9B4D-44AED3FC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E3E5C-3222-4D47-F65D-B9C0E113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"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wûnderlike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" transplantaasje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droech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saliging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se waarden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beskermhilligen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transplantaasje makke. Se namen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fanselssprekkend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dat se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ûnthoofd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soene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har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kristlik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leauwen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wierskynlik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korrizjearre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soe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poarten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'e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himel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D09E0-803A-4ECD-B079-2F8FDC26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81" y="3318129"/>
            <a:ext cx="3719391" cy="31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F41DB-8AD7-62FB-35A3-644127A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D1FD8-FD8C-0FC2-1BDE-DE21F3071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Wêrom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is transplantaasje sa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dreech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? Wat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evolúsjonêre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redenen? Sels Darwin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moat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him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ôffrege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...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Hy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wist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ommers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net fan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unike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klasse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makke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hast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alle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  <a:latin typeface="Open Sans" panose="020B0606030504020204" pitchFamily="34" charset="0"/>
              </a:rPr>
              <a:t>mearsellige</a:t>
            </a:r>
            <a:r>
              <a:rPr lang="nl-NL" sz="2400" b="0" i="0" u="none" strike="noStrike" baseline="0" dirty="0">
                <a:solidFill>
                  <a:srgbClr val="202124"/>
                </a:solidFill>
                <a:latin typeface="Open Sans" panose="020B0606030504020204" pitchFamily="34" charset="0"/>
              </a:rPr>
              <a:t> eukaryoten.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D5DE20D-718B-495F-B78B-B5DB40D69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5" y="336744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465DA-A226-751A-9D77-AC1C3904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A68588-9BB9-E15F-EF94-FCFDF25F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Om dat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begripen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litte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begjinne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mei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hjoeddeistige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begryp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twa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unike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klassen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lichem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hawwe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heechste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graad fan polymorfisme (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ferskillen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tusken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unyk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om't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alle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identyk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polymorfe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"transplantaasje-antigenen"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algemien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oantsjutten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as MHC klasse I en MHC klasse II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 klasse I en HLA klasse II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neamd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3C1D77D-58C5-4B04-BA51-3608178E8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8" y="3991506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B3EF4-1D46-3BF9-67F9-3E19D136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399C68-360A-0E99-8103-AD9D35936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wichtichste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transplantaasje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neamd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HLA-A, HLA-B en HLA-C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MHC klasse I en HLA-DR, HLA-DQ en HLA-DP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MHC klasse II. HLA-A, -B en -C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oanwêzich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hast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al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útsein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reade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bloedsellen),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wylst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HLA-DR, HLA-DQ en HLA-DP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benammen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op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ymmúnsellen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C4BD065C-05BB-49FD-AAF9-8CD2D1F7F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9962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3177E-39EF-C28E-0D5D-FBEB282A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37" y="1760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1D9D5B-196E-F09F-908C-B4F02144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937" y="983962"/>
            <a:ext cx="10515600" cy="4351338"/>
          </a:xfrm>
        </p:spPr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>
                <a:solidFill>
                  <a:srgbClr val="202124"/>
                </a:solidFill>
              </a:rPr>
              <a:t>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ferskillend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polymorfysk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swiere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froulju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faak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antykladen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produsearje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HLA-typen fan de heit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dy't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foetus erfde.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momint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genetyske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tests noch net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beskikber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wiene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koe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de heit te bepalen.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sera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swangere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froulju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waarden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lykwols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weefseltransplantaasje.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Laboratoaren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wikselen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sera út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swiere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froulju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ferskate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serumreaksjes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waarden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besprutsen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HLA-workshops. Dit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hoe't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HLA-A, -B en -C waarden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identifisearre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ferskillende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foarmen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dêrfan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Dizze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waarden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gewoan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nûmere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HLA-A1,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folgjende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HLA-A2,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ensafierder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Dit waard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dien mei de HLA-DR, -DQ, en -DP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molekulen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Jo weefsels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(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bygelyks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) HLA-A1, -B8, -Cw7, -DR3, -DQ2, en DPw1-proteinen fan jo mem en HLA-A2, -B27, -Cw1, -DR4, -DQ3, en DPw4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aaiwiten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jo heit befetsje.</a:t>
            </a:r>
            <a:endParaRPr lang="nl-NL" sz="1800" b="0" i="0" u="none" strike="noStrike" baseline="0" dirty="0">
              <a:solidFill>
                <a:srgbClr val="202124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4346732-6D74-4496-8EA6-89884A8DD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03" y="4698948"/>
            <a:ext cx="3081943" cy="20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E8373-2BA6-76FF-3BCA-0444305D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2A4F0-809A-C03C-FBF9-FC47D504D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Tsjintwurdich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typearring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routinemjittich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útfierd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DNA-analyse. D'r is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bewiis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froulju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de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ferskillen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yn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HLA-typen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manlju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kinne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ûnderskiede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troch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geur, wat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bydraacht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natuerlike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seleksje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genetysk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ferskillende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partners.</a:t>
            </a: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CF610F86-98F2-4832-A7D8-16EE372B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36765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3AC5E-8008-CAB6-B198-9912DDEB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2C5A00-9AE1-8FE9-A1E3-6B2D57C4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Wylst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HLA-polymorfisme kin helpe 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minskdom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oars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meitsjen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, stelt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enoarme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barriêre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suksesfolle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orgaantransplantaasjes,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om't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nedich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 dat de HLA-typen fan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ûntfanger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en donor sa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nau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mooglik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oerienkomme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 As d'r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gjin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perfekte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oerienkomst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is,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wurde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effektive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immunosuppressanten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brûkt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om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orgaanôfwizing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 te </a:t>
            </a:r>
            <a:r>
              <a:rPr lang="nl-NL" sz="2400" b="0" i="0" u="none" strike="noStrike" baseline="0" dirty="0" err="1">
                <a:solidFill>
                  <a:srgbClr val="202124"/>
                </a:solidFill>
              </a:rPr>
              <a:t>foarkommen</a:t>
            </a:r>
            <a:r>
              <a:rPr lang="nl-NL" sz="2400" b="0" i="0" u="none" strike="noStrike" baseline="0" dirty="0">
                <a:solidFill>
                  <a:srgbClr val="202124"/>
                </a:solidFill>
              </a:rPr>
              <a:t>.</a:t>
            </a: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DA163DEF-8521-410E-AA40-5E285B6DE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16" y="3543300"/>
            <a:ext cx="4094147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308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2285</Words>
  <Application>Microsoft Office PowerPoint</Application>
  <PresentationFormat>Widescreen</PresentationFormat>
  <Paragraphs>64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Open Sans</vt:lpstr>
      <vt:lpstr>Kantoorthema</vt:lpstr>
      <vt:lpstr>PowerPoint Presentation</vt:lpstr>
      <vt:lpstr> 1  </vt:lpstr>
      <vt:lpstr>2</vt:lpstr>
      <vt:lpstr>3</vt:lpstr>
      <vt:lpstr>4 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Epiloog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Sloos, W.C.R. (CCB)</cp:lastModifiedBy>
  <cp:revision>23</cp:revision>
  <dcterms:created xsi:type="dcterms:W3CDTF">2022-06-25T11:50:20Z</dcterms:created>
  <dcterms:modified xsi:type="dcterms:W3CDTF">2023-02-06T12:26:12Z</dcterms:modified>
</cp:coreProperties>
</file>