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84" r:id="rId1"/>
    <p:sldMasterId id="2147483868" r:id="rId2"/>
  </p:sldMasterIdLst>
  <p:notesMasterIdLst>
    <p:notesMasterId r:id="rId27"/>
  </p:notesMasterIdLst>
  <p:handoutMasterIdLst>
    <p:handoutMasterId r:id="rId28"/>
  </p:handoutMasterIdLst>
  <p:sldIdLst>
    <p:sldId id="531" r:id="rId3"/>
    <p:sldId id="532" r:id="rId4"/>
    <p:sldId id="533" r:id="rId5"/>
    <p:sldId id="519" r:id="rId6"/>
    <p:sldId id="577" r:id="rId7"/>
    <p:sldId id="535" r:id="rId8"/>
    <p:sldId id="578" r:id="rId9"/>
    <p:sldId id="579" r:id="rId10"/>
    <p:sldId id="543" r:id="rId11"/>
    <p:sldId id="583" r:id="rId12"/>
    <p:sldId id="586" r:id="rId13"/>
    <p:sldId id="588" r:id="rId14"/>
    <p:sldId id="550" r:id="rId15"/>
    <p:sldId id="591" r:id="rId16"/>
    <p:sldId id="592" r:id="rId17"/>
    <p:sldId id="593" r:id="rId18"/>
    <p:sldId id="595" r:id="rId19"/>
    <p:sldId id="594" r:id="rId20"/>
    <p:sldId id="598" r:id="rId21"/>
    <p:sldId id="523" r:id="rId22"/>
    <p:sldId id="614" r:id="rId23"/>
    <p:sldId id="611" r:id="rId24"/>
    <p:sldId id="256" r:id="rId25"/>
    <p:sldId id="563"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panose="02020603050405020304" pitchFamily="18" charset="0"/>
        <a:ea typeface="+mn-ea"/>
        <a:cs typeface="+mn-cs"/>
      </a:defRPr>
    </a:lvl5pPr>
    <a:lvl6pPr marL="2286000" algn="l" defTabSz="914400" rtl="0" eaLnBrk="1" latinLnBrk="0" hangingPunct="1">
      <a:defRPr kern="1200">
        <a:solidFill>
          <a:schemeClr val="tx1"/>
        </a:solidFill>
        <a:latin typeface="Times" panose="02020603050405020304" pitchFamily="18" charset="0"/>
        <a:ea typeface="+mn-ea"/>
        <a:cs typeface="+mn-cs"/>
      </a:defRPr>
    </a:lvl6pPr>
    <a:lvl7pPr marL="2743200" algn="l" defTabSz="914400" rtl="0" eaLnBrk="1" latinLnBrk="0" hangingPunct="1">
      <a:defRPr kern="1200">
        <a:solidFill>
          <a:schemeClr val="tx1"/>
        </a:solidFill>
        <a:latin typeface="Times" panose="02020603050405020304" pitchFamily="18" charset="0"/>
        <a:ea typeface="+mn-ea"/>
        <a:cs typeface="+mn-cs"/>
      </a:defRPr>
    </a:lvl7pPr>
    <a:lvl8pPr marL="3200400" algn="l" defTabSz="914400" rtl="0" eaLnBrk="1" latinLnBrk="0" hangingPunct="1">
      <a:defRPr kern="1200">
        <a:solidFill>
          <a:schemeClr val="tx1"/>
        </a:solidFill>
        <a:latin typeface="Times" panose="02020603050405020304" pitchFamily="18" charset="0"/>
        <a:ea typeface="+mn-ea"/>
        <a:cs typeface="+mn-cs"/>
      </a:defRPr>
    </a:lvl8pPr>
    <a:lvl9pPr marL="3657600" algn="l" defTabSz="914400" rtl="0" eaLnBrk="1" latinLnBrk="0" hangingPunct="1">
      <a:defRPr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210">
          <p15:clr>
            <a:srgbClr val="A4A3A4"/>
          </p15:clr>
        </p15:guide>
        <p15:guide id="3" orient="horz" pos="1525">
          <p15:clr>
            <a:srgbClr val="A4A3A4"/>
          </p15:clr>
        </p15:guide>
        <p15:guide id="4" pos="2880">
          <p15:clr>
            <a:srgbClr val="A4A3A4"/>
          </p15:clr>
        </p15:guide>
        <p15:guide id="5" pos="113">
          <p15:clr>
            <a:srgbClr val="A4A3A4"/>
          </p15:clr>
        </p15:guide>
        <p15:guide id="6" pos="5616">
          <p15:clr>
            <a:srgbClr val="A4A3A4"/>
          </p15:clr>
        </p15:guide>
        <p15:guide id="7" pos="567">
          <p15:clr>
            <a:srgbClr val="A4A3A4"/>
          </p15:clr>
        </p15:guide>
        <p15:guide id="8" pos="720">
          <p15:clr>
            <a:srgbClr val="A4A3A4"/>
          </p15:clr>
        </p15:guide>
        <p15:guide id="9" pos="521">
          <p15:clr>
            <a:srgbClr val="A4A3A4"/>
          </p15:clr>
        </p15:guide>
        <p15:guide id="10" pos="158">
          <p15:clr>
            <a:srgbClr val="A4A3A4"/>
          </p15:clr>
        </p15:guide>
        <p15:guide id="11" pos="26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66"/>
    <a:srgbClr val="B4E6FF"/>
    <a:srgbClr val="B3DEF5"/>
    <a:srgbClr val="B3E5FE"/>
    <a:srgbClr val="BEEAFF"/>
    <a:srgbClr val="B4E5FF"/>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69908" autoAdjust="0"/>
  </p:normalViewPr>
  <p:slideViewPr>
    <p:cSldViewPr>
      <p:cViewPr varScale="1">
        <p:scale>
          <a:sx n="91" d="100"/>
          <a:sy n="91" d="100"/>
        </p:scale>
        <p:origin x="2190" y="90"/>
      </p:cViewPr>
      <p:guideLst>
        <p:guide orient="horz" pos="2160"/>
        <p:guide orient="horz" pos="210"/>
        <p:guide orient="horz" pos="1525"/>
        <p:guide pos="2880"/>
        <p:guide pos="113"/>
        <p:guide pos="5616"/>
        <p:guide pos="567"/>
        <p:guide pos="720"/>
        <p:guide pos="521"/>
        <p:guide pos="158"/>
        <p:guide pos="265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p:scale>
          <a:sx n="75" d="100"/>
          <a:sy n="75" d="100"/>
        </p:scale>
        <p:origin x="-1816" y="-68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849728B-D6D8-4210-A3D9-97896C788DAA}"/>
              </a:ext>
            </a:extLst>
          </p:cNvPr>
          <p:cNvSpPr>
            <a:spLocks noGrp="1" noChangeArrowheads="1"/>
          </p:cNvSpPr>
          <p:nvPr>
            <p:ph type="hdr" sz="quarter"/>
          </p:nvPr>
        </p:nvSpPr>
        <p:spPr bwMode="auto">
          <a:xfrm>
            <a:off x="533400" y="152400"/>
            <a:ext cx="2514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200"/>
            </a:lvl1pPr>
          </a:lstStyle>
          <a:p>
            <a:pPr>
              <a:defRPr/>
            </a:pPr>
            <a:endParaRPr lang="en-US"/>
          </a:p>
        </p:txBody>
      </p:sp>
      <p:sp>
        <p:nvSpPr>
          <p:cNvPr id="49155" name="Rectangle 3">
            <a:extLst>
              <a:ext uri="{FF2B5EF4-FFF2-40B4-BE49-F238E27FC236}">
                <a16:creationId xmlns:a16="http://schemas.microsoft.com/office/drawing/2014/main" id="{5FFF6F68-5D0E-4D43-B01E-BE99F0BB7C75}"/>
              </a:ext>
            </a:extLst>
          </p:cNvPr>
          <p:cNvSpPr>
            <a:spLocks noGrp="1" noChangeArrowheads="1"/>
          </p:cNvSpPr>
          <p:nvPr>
            <p:ph type="dt" sz="quarter" idx="1"/>
          </p:nvPr>
        </p:nvSpPr>
        <p:spPr bwMode="auto">
          <a:xfrm>
            <a:off x="3810000" y="152400"/>
            <a:ext cx="2514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1200"/>
            </a:lvl1pPr>
          </a:lstStyle>
          <a:p>
            <a:pPr>
              <a:defRPr/>
            </a:pPr>
            <a:endParaRPr lang="en-US"/>
          </a:p>
        </p:txBody>
      </p:sp>
      <p:sp>
        <p:nvSpPr>
          <p:cNvPr id="49156" name="Rectangle 4">
            <a:extLst>
              <a:ext uri="{FF2B5EF4-FFF2-40B4-BE49-F238E27FC236}">
                <a16:creationId xmlns:a16="http://schemas.microsoft.com/office/drawing/2014/main" id="{46BB19B5-99BA-4111-AD61-6F85EDD544C6}"/>
              </a:ext>
            </a:extLst>
          </p:cNvPr>
          <p:cNvSpPr>
            <a:spLocks noGrp="1" noChangeArrowheads="1"/>
          </p:cNvSpPr>
          <p:nvPr>
            <p:ph type="ftr" sz="quarter" idx="2"/>
          </p:nvPr>
        </p:nvSpPr>
        <p:spPr bwMode="auto">
          <a:xfrm>
            <a:off x="533400" y="8382000"/>
            <a:ext cx="2514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000">
                <a:latin typeface="Arial" panose="020B0604020202020204" pitchFamily="34" charset="0"/>
              </a:defRPr>
            </a:lvl1pPr>
          </a:lstStyle>
          <a:p>
            <a:pPr>
              <a:defRPr/>
            </a:pPr>
            <a:endParaRPr lang="en-US"/>
          </a:p>
        </p:txBody>
      </p:sp>
      <p:sp>
        <p:nvSpPr>
          <p:cNvPr id="49157" name="Rectangle 5">
            <a:extLst>
              <a:ext uri="{FF2B5EF4-FFF2-40B4-BE49-F238E27FC236}">
                <a16:creationId xmlns:a16="http://schemas.microsoft.com/office/drawing/2014/main" id="{5CAB30F7-7173-427E-A19F-75B6BE8A3CEB}"/>
              </a:ext>
            </a:extLst>
          </p:cNvPr>
          <p:cNvSpPr>
            <a:spLocks noGrp="1" noChangeArrowheads="1"/>
          </p:cNvSpPr>
          <p:nvPr>
            <p:ph type="sldNum" sz="quarter" idx="3"/>
          </p:nvPr>
        </p:nvSpPr>
        <p:spPr bwMode="auto">
          <a:xfrm>
            <a:off x="3810000" y="8382000"/>
            <a:ext cx="2514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1000">
                <a:latin typeface="Arial" panose="020B0604020202020204" pitchFamily="34" charset="0"/>
              </a:defRPr>
            </a:lvl1pPr>
          </a:lstStyle>
          <a:p>
            <a:pPr>
              <a:defRPr/>
            </a:pPr>
            <a:fld id="{60FF6DFB-5FCB-4A70-BAA3-602681DFBEB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2A58326-75B3-4247-8750-04122B28E047}"/>
              </a:ext>
            </a:extLst>
          </p:cNvPr>
          <p:cNvSpPr>
            <a:spLocks noGrp="1" noChangeArrowheads="1"/>
          </p:cNvSpPr>
          <p:nvPr>
            <p:ph type="hdr" sz="quarter"/>
          </p:nvPr>
        </p:nvSpPr>
        <p:spPr bwMode="auto">
          <a:xfrm>
            <a:off x="528638" y="0"/>
            <a:ext cx="2514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200"/>
            </a:lvl1pPr>
          </a:lstStyle>
          <a:p>
            <a:pPr>
              <a:defRPr/>
            </a:pPr>
            <a:endParaRPr lang="en-US"/>
          </a:p>
        </p:txBody>
      </p:sp>
      <p:sp>
        <p:nvSpPr>
          <p:cNvPr id="9219" name="Rectangle 3">
            <a:extLst>
              <a:ext uri="{FF2B5EF4-FFF2-40B4-BE49-F238E27FC236}">
                <a16:creationId xmlns:a16="http://schemas.microsoft.com/office/drawing/2014/main" id="{DFFE0112-6455-4578-BFC1-991CEBEBB6E3}"/>
              </a:ext>
            </a:extLst>
          </p:cNvPr>
          <p:cNvSpPr>
            <a:spLocks noGrp="1" noChangeArrowheads="1"/>
          </p:cNvSpPr>
          <p:nvPr>
            <p:ph type="dt" idx="1"/>
          </p:nvPr>
        </p:nvSpPr>
        <p:spPr bwMode="auto">
          <a:xfrm>
            <a:off x="3810000" y="0"/>
            <a:ext cx="2514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1200"/>
            </a:lvl1pPr>
          </a:lstStyle>
          <a:p>
            <a:pPr>
              <a:defRPr/>
            </a:pPr>
            <a:endParaRPr lang="en-US"/>
          </a:p>
        </p:txBody>
      </p:sp>
      <p:sp>
        <p:nvSpPr>
          <p:cNvPr id="16388" name="Rectangle 4">
            <a:extLst>
              <a:ext uri="{FF2B5EF4-FFF2-40B4-BE49-F238E27FC236}">
                <a16:creationId xmlns:a16="http://schemas.microsoft.com/office/drawing/2014/main" id="{1B8DB80E-B419-4E2E-BF52-67D4ECAD265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a16="http://schemas.microsoft.com/office/drawing/2014/main" id="{CD8EC066-3D42-4968-AACF-D7D8CE13B703}"/>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a:extLst>
              <a:ext uri="{FF2B5EF4-FFF2-40B4-BE49-F238E27FC236}">
                <a16:creationId xmlns:a16="http://schemas.microsoft.com/office/drawing/2014/main" id="{F825A12F-75A8-4AE4-9304-3E3207CB7B51}"/>
              </a:ext>
            </a:extLst>
          </p:cNvPr>
          <p:cNvSpPr>
            <a:spLocks noGrp="1" noChangeArrowheads="1"/>
          </p:cNvSpPr>
          <p:nvPr>
            <p:ph type="ftr" sz="quarter" idx="4"/>
          </p:nvPr>
        </p:nvSpPr>
        <p:spPr bwMode="auto">
          <a:xfrm>
            <a:off x="528638" y="8531225"/>
            <a:ext cx="2514600"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200"/>
            </a:lvl1pPr>
          </a:lstStyle>
          <a:p>
            <a:pPr>
              <a:defRPr/>
            </a:pPr>
            <a:endParaRPr lang="en-US"/>
          </a:p>
        </p:txBody>
      </p:sp>
      <p:sp>
        <p:nvSpPr>
          <p:cNvPr id="9223" name="Rectangle 7">
            <a:extLst>
              <a:ext uri="{FF2B5EF4-FFF2-40B4-BE49-F238E27FC236}">
                <a16:creationId xmlns:a16="http://schemas.microsoft.com/office/drawing/2014/main" id="{73BE88C4-C909-48A4-8EB6-0DBB094B4FD1}"/>
              </a:ext>
            </a:extLst>
          </p:cNvPr>
          <p:cNvSpPr>
            <a:spLocks noGrp="1" noChangeArrowheads="1"/>
          </p:cNvSpPr>
          <p:nvPr>
            <p:ph type="sldNum" sz="quarter" idx="5"/>
          </p:nvPr>
        </p:nvSpPr>
        <p:spPr bwMode="auto">
          <a:xfrm>
            <a:off x="3810000" y="8528050"/>
            <a:ext cx="2514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1000">
                <a:latin typeface="Arial" panose="020B0604020202020204" pitchFamily="34" charset="0"/>
              </a:defRPr>
            </a:lvl1pPr>
          </a:lstStyle>
          <a:p>
            <a:pPr>
              <a:defRPr/>
            </a:pPr>
            <a:fld id="{F256DC1E-F5C5-4034-B085-6FB7D7FDDC5B}" type="slidenum">
              <a:rPr lang="en-US"/>
              <a:pPr>
                <a:defRPr/>
              </a:pPr>
              <a:t>‹#›</a:t>
            </a:fld>
            <a:endParaRPr lang="en-US" sz="1200">
              <a:latin typeface="Times" panose="02020603050405020304" pitchFamily="18"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0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0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0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Vele</a:t>
            </a:r>
            <a:r>
              <a:rPr lang="en-US" dirty="0"/>
              <a:t> </a:t>
            </a:r>
            <a:r>
              <a:rPr lang="en-US" dirty="0" err="1"/>
              <a:t>organenn</a:t>
            </a:r>
            <a:r>
              <a:rPr lang="en-US" dirty="0"/>
              <a:t> in het </a:t>
            </a:r>
            <a:r>
              <a:rPr lang="en-US" dirty="0" err="1"/>
              <a:t>lichaam</a:t>
            </a:r>
            <a:r>
              <a:rPr lang="en-US" dirty="0"/>
              <a:t> </a:t>
            </a:r>
            <a:r>
              <a:rPr lang="en-US" dirty="0" err="1"/>
              <a:t>hebben</a:t>
            </a:r>
            <a:r>
              <a:rPr lang="en-US" dirty="0"/>
              <a:t> de </a:t>
            </a:r>
            <a:r>
              <a:rPr lang="en-US" dirty="0" err="1"/>
              <a:t>mogelijkheid</a:t>
            </a:r>
            <a:r>
              <a:rPr lang="en-US" dirty="0"/>
              <a:t> om </a:t>
            </a:r>
            <a:r>
              <a:rPr lang="en-US" dirty="0" err="1"/>
              <a:t>te</a:t>
            </a:r>
            <a:r>
              <a:rPr lang="en-US" dirty="0"/>
              <a:t> </a:t>
            </a:r>
            <a:r>
              <a:rPr lang="en-US" dirty="0" err="1"/>
              <a:t>herstellen</a:t>
            </a:r>
            <a:r>
              <a:rPr lang="en-US" dirty="0"/>
              <a:t> </a:t>
            </a:r>
            <a:r>
              <a:rPr lang="en-US" dirty="0" err="1"/>
              <a:t>na</a:t>
            </a:r>
            <a:r>
              <a:rPr lang="en-US" dirty="0"/>
              <a:t> </a:t>
            </a:r>
            <a:r>
              <a:rPr lang="en-US" dirty="0" err="1"/>
              <a:t>schade</a:t>
            </a:r>
            <a:r>
              <a:rPr lang="en-US" dirty="0"/>
              <a:t>. </a:t>
            </a:r>
            <a:r>
              <a:rPr lang="en-US" dirty="0" err="1"/>
              <a:t>Een</a:t>
            </a:r>
            <a:r>
              <a:rPr lang="en-US" dirty="0"/>
              <a:t> </a:t>
            </a:r>
            <a:r>
              <a:rPr lang="en-US" dirty="0" err="1"/>
              <a:t>wondje</a:t>
            </a:r>
            <a:r>
              <a:rPr lang="en-US" dirty="0"/>
              <a:t> in de </a:t>
            </a:r>
            <a:r>
              <a:rPr lang="en-US" dirty="0" err="1"/>
              <a:t>huid</a:t>
            </a:r>
            <a:r>
              <a:rPr lang="en-US" dirty="0"/>
              <a:t>, </a:t>
            </a:r>
            <a:r>
              <a:rPr lang="en-US" dirty="0" err="1"/>
              <a:t>een</a:t>
            </a:r>
            <a:r>
              <a:rPr lang="en-US" dirty="0"/>
              <a:t> </a:t>
            </a:r>
            <a:r>
              <a:rPr lang="en-US" dirty="0" err="1"/>
              <a:t>spierschuertje</a:t>
            </a:r>
            <a:r>
              <a:rPr lang="en-US" dirty="0"/>
              <a:t>.. </a:t>
            </a:r>
            <a:r>
              <a:rPr lang="en-US" dirty="0" err="1"/>
              <a:t>En</a:t>
            </a:r>
            <a:r>
              <a:rPr lang="en-US" dirty="0"/>
              <a:t>  </a:t>
            </a:r>
            <a:r>
              <a:rPr lang="en-US" dirty="0" err="1"/>
              <a:t>en</a:t>
            </a:r>
            <a:r>
              <a:rPr lang="en-US" dirty="0"/>
              <a:t> </a:t>
            </a:r>
            <a:r>
              <a:rPr lang="en-US" dirty="0" err="1"/>
              <a:t>zoals</a:t>
            </a:r>
            <a:r>
              <a:rPr lang="en-US" dirty="0"/>
              <a:t> in de </a:t>
            </a:r>
            <a:r>
              <a:rPr lang="en-US" dirty="0" err="1"/>
              <a:t>bekende</a:t>
            </a:r>
            <a:r>
              <a:rPr lang="en-US" dirty="0"/>
              <a:t> </a:t>
            </a:r>
            <a:r>
              <a:rPr lang="en-US" dirty="0" err="1"/>
              <a:t>mythe</a:t>
            </a:r>
            <a:r>
              <a:rPr lang="en-US" dirty="0"/>
              <a:t> van </a:t>
            </a:r>
            <a:r>
              <a:rPr lang="en-US" dirty="0" err="1"/>
              <a:t>promtehus</a:t>
            </a:r>
            <a:r>
              <a:rPr lang="en-US" dirty="0"/>
              <a:t> die het </a:t>
            </a:r>
            <a:r>
              <a:rPr lang="en-US" dirty="0" err="1"/>
              <a:t>vuur</a:t>
            </a:r>
            <a:r>
              <a:rPr lang="en-US" dirty="0"/>
              <a:t> van de </a:t>
            </a:r>
            <a:r>
              <a:rPr lang="en-US" dirty="0" err="1"/>
              <a:t>goden</a:t>
            </a:r>
            <a:r>
              <a:rPr lang="en-US" dirty="0"/>
              <a:t> </a:t>
            </a:r>
            <a:r>
              <a:rPr lang="en-US" dirty="0" err="1"/>
              <a:t>stal</a:t>
            </a:r>
            <a:r>
              <a:rPr lang="en-US" dirty="0"/>
              <a:t> </a:t>
            </a:r>
            <a:r>
              <a:rPr lang="en-US" dirty="0" err="1"/>
              <a:t>en</a:t>
            </a:r>
            <a:r>
              <a:rPr lang="en-US" dirty="0"/>
              <a:t> </a:t>
            </a:r>
            <a:r>
              <a:rPr lang="en-US" dirty="0" err="1"/>
              <a:t>aan</a:t>
            </a:r>
            <a:r>
              <a:rPr lang="en-US" dirty="0"/>
              <a:t> de </a:t>
            </a:r>
            <a:r>
              <a:rPr lang="en-US" dirty="0" err="1"/>
              <a:t>mensen</a:t>
            </a:r>
            <a:r>
              <a:rPr lang="en-US" dirty="0"/>
              <a:t> </a:t>
            </a:r>
            <a:r>
              <a:rPr lang="en-US" dirty="0" err="1"/>
              <a:t>gaf</a:t>
            </a:r>
            <a:r>
              <a:rPr lang="en-US" dirty="0"/>
              <a:t> </a:t>
            </a:r>
            <a:r>
              <a:rPr lang="en-US" dirty="0" err="1"/>
              <a:t>en</a:t>
            </a:r>
            <a:r>
              <a:rPr lang="en-US" dirty="0"/>
              <a:t> </a:t>
            </a:r>
            <a:r>
              <a:rPr lang="en-US" dirty="0" err="1"/>
              <a:t>daarvoor</a:t>
            </a:r>
            <a:r>
              <a:rPr lang="en-US" dirty="0"/>
              <a:t> </a:t>
            </a:r>
            <a:r>
              <a:rPr lang="en-US" dirty="0" err="1"/>
              <a:t>werd</a:t>
            </a:r>
            <a:r>
              <a:rPr lang="en-US" dirty="0"/>
              <a:t> </a:t>
            </a:r>
            <a:r>
              <a:rPr lang="en-US" dirty="0" err="1"/>
              <a:t>gestraft</a:t>
            </a:r>
            <a:r>
              <a:rPr lang="en-US" dirty="0"/>
              <a:t>. Nadat </a:t>
            </a:r>
            <a:r>
              <a:rPr lang="en-US" dirty="0" err="1"/>
              <a:t>hij</a:t>
            </a:r>
            <a:r>
              <a:rPr lang="en-US" dirty="0"/>
              <a:t> </a:t>
            </a:r>
            <a:r>
              <a:rPr lang="en-US" dirty="0" err="1"/>
              <a:t>werd</a:t>
            </a:r>
            <a:r>
              <a:rPr lang="en-US" dirty="0"/>
              <a:t> </a:t>
            </a:r>
            <a:r>
              <a:rPr lang="en-US" dirty="0" err="1"/>
              <a:t>vastgebonedne</a:t>
            </a:r>
            <a:r>
              <a:rPr lang="en-US" dirty="0"/>
              <a:t> </a:t>
            </a:r>
            <a:r>
              <a:rPr lang="en-US" dirty="0" err="1"/>
              <a:t>werd</a:t>
            </a:r>
            <a:r>
              <a:rPr lang="en-US" dirty="0"/>
              <a:t> </a:t>
            </a:r>
            <a:r>
              <a:rPr lang="en-US" dirty="0" err="1"/>
              <a:t>zijn</a:t>
            </a:r>
            <a:r>
              <a:rPr lang="en-US" dirty="0"/>
              <a:t> lever </a:t>
            </a:r>
            <a:r>
              <a:rPr lang="en-US" dirty="0" err="1"/>
              <a:t>uit</a:t>
            </a:r>
            <a:r>
              <a:rPr lang="en-US" dirty="0"/>
              <a:t> </a:t>
            </a:r>
            <a:r>
              <a:rPr lang="en-US" dirty="0" err="1"/>
              <a:t>zn</a:t>
            </a:r>
            <a:r>
              <a:rPr lang="en-US" dirty="0"/>
              <a:t> </a:t>
            </a:r>
            <a:r>
              <a:rPr lang="en-US" dirty="0" err="1"/>
              <a:t>lichaam</a:t>
            </a:r>
            <a:r>
              <a:rPr lang="en-US" dirty="0"/>
              <a:t> </a:t>
            </a:r>
            <a:r>
              <a:rPr lang="en-US" dirty="0" err="1"/>
              <a:t>gerukt</a:t>
            </a:r>
            <a:r>
              <a:rPr lang="en-US" dirty="0"/>
              <a:t> door </a:t>
            </a:r>
            <a:r>
              <a:rPr lang="en-US" dirty="0" err="1"/>
              <a:t>een</a:t>
            </a:r>
            <a:r>
              <a:rPr lang="en-US" dirty="0"/>
              <a:t> </a:t>
            </a:r>
            <a:r>
              <a:rPr lang="en-US" dirty="0" err="1"/>
              <a:t>adeliaar</a:t>
            </a:r>
            <a:r>
              <a:rPr lang="en-US" dirty="0"/>
              <a:t> om s </a:t>
            </a:r>
            <a:r>
              <a:rPr lang="en-US" dirty="0" err="1"/>
              <a:t>nachts</a:t>
            </a:r>
            <a:r>
              <a:rPr lang="en-US" dirty="0"/>
              <a:t> </a:t>
            </a:r>
            <a:r>
              <a:rPr lang="en-US" dirty="0" err="1"/>
              <a:t>weer</a:t>
            </a:r>
            <a:r>
              <a:rPr lang="en-US" dirty="0"/>
              <a:t> </a:t>
            </a:r>
            <a:r>
              <a:rPr lang="en-US" dirty="0" err="1"/>
              <a:t>aan</a:t>
            </a:r>
            <a:r>
              <a:rPr lang="en-US" dirty="0"/>
              <a:t> </a:t>
            </a:r>
            <a:r>
              <a:rPr lang="en-US" dirty="0" err="1"/>
              <a:t>te</a:t>
            </a:r>
            <a:r>
              <a:rPr lang="en-US" dirty="0"/>
              <a:t> </a:t>
            </a:r>
            <a:r>
              <a:rPr lang="en-US" dirty="0" err="1"/>
              <a:t>groeien</a:t>
            </a:r>
            <a:endParaRPr lang="en-US" dirty="0"/>
          </a:p>
          <a:p>
            <a:endParaRPr lang="en-US" dirty="0"/>
          </a:p>
          <a:p>
            <a:r>
              <a:rPr lang="en-US" dirty="0" err="1"/>
              <a:t>Helaas</a:t>
            </a:r>
            <a:r>
              <a:rPr lang="en-US" dirty="0"/>
              <a:t> </a:t>
            </a:r>
            <a:r>
              <a:rPr lang="en-US" dirty="0" err="1"/>
              <a:t>geldt</a:t>
            </a:r>
            <a:r>
              <a:rPr lang="en-US" dirty="0"/>
              <a:t> </a:t>
            </a:r>
            <a:r>
              <a:rPr lang="en-US" dirty="0" err="1"/>
              <a:t>dit</a:t>
            </a:r>
            <a:r>
              <a:rPr lang="en-US" dirty="0"/>
              <a:t> </a:t>
            </a:r>
            <a:r>
              <a:rPr lang="en-US" dirty="0" err="1"/>
              <a:t>niet</a:t>
            </a:r>
            <a:r>
              <a:rPr lang="en-US" dirty="0"/>
              <a:t> voor het hart. Het </a:t>
            </a:r>
            <a:r>
              <a:rPr lang="en-US" dirty="0" err="1"/>
              <a:t>wordt</a:t>
            </a:r>
            <a:r>
              <a:rPr lang="en-US" dirty="0"/>
              <a:t> </a:t>
            </a:r>
            <a:r>
              <a:rPr lang="en-US" dirty="0" err="1"/>
              <a:t>geacht</a:t>
            </a:r>
            <a:r>
              <a:rPr lang="en-US" dirty="0"/>
              <a:t> </a:t>
            </a:r>
            <a:r>
              <a:rPr lang="en-US" dirty="0" err="1"/>
              <a:t>een</a:t>
            </a:r>
            <a:r>
              <a:rPr lang="en-US" dirty="0"/>
              <a:t> post-</a:t>
            </a:r>
            <a:r>
              <a:rPr lang="en-US" dirty="0" err="1"/>
              <a:t>mittosit</a:t>
            </a:r>
            <a:r>
              <a:rPr lang="en-US" dirty="0"/>
              <a:t> </a:t>
            </a:r>
            <a:r>
              <a:rPr lang="en-US" dirty="0" err="1"/>
              <a:t>orgaan</a:t>
            </a:r>
            <a:r>
              <a:rPr lang="en-US" dirty="0"/>
              <a:t> </a:t>
            </a:r>
            <a:r>
              <a:rPr lang="en-US" dirty="0" err="1"/>
              <a:t>te</a:t>
            </a:r>
            <a:r>
              <a:rPr lang="en-US" dirty="0"/>
              <a:t> </a:t>
            </a:r>
            <a:r>
              <a:rPr lang="en-US" dirty="0" err="1"/>
              <a:t>zijn</a:t>
            </a:r>
            <a:r>
              <a:rPr lang="en-US" dirty="0"/>
              <a:t>, wat </a:t>
            </a:r>
            <a:r>
              <a:rPr lang="en-US" dirty="0" err="1"/>
              <a:t>inhoud</a:t>
            </a:r>
            <a:r>
              <a:rPr lang="en-US" dirty="0"/>
              <a:t> </a:t>
            </a:r>
            <a:r>
              <a:rPr lang="en-US" dirty="0" err="1"/>
              <a:t>dat</a:t>
            </a:r>
            <a:r>
              <a:rPr lang="en-US" dirty="0"/>
              <a:t> </a:t>
            </a:r>
            <a:r>
              <a:rPr lang="en-US" dirty="0" err="1"/>
              <a:t>er</a:t>
            </a:r>
            <a:r>
              <a:rPr lang="en-US" dirty="0"/>
              <a:t> </a:t>
            </a:r>
            <a:r>
              <a:rPr lang="en-US" dirty="0" err="1"/>
              <a:t>kort</a:t>
            </a:r>
            <a:r>
              <a:rPr lang="en-US" dirty="0"/>
              <a:t> </a:t>
            </a:r>
            <a:r>
              <a:rPr lang="en-US" dirty="0" err="1"/>
              <a:t>na</a:t>
            </a:r>
            <a:r>
              <a:rPr lang="en-US" dirty="0"/>
              <a:t> de </a:t>
            </a:r>
            <a:r>
              <a:rPr lang="en-US" dirty="0" err="1"/>
              <a:t>geboorte</a:t>
            </a:r>
            <a:r>
              <a:rPr lang="en-US" dirty="0"/>
              <a:t> </a:t>
            </a:r>
            <a:r>
              <a:rPr lang="en-US" dirty="0" err="1"/>
              <a:t>geen</a:t>
            </a:r>
            <a:r>
              <a:rPr lang="en-US" dirty="0"/>
              <a:t> </a:t>
            </a:r>
            <a:r>
              <a:rPr lang="en-US" dirty="0" err="1"/>
              <a:t>nieuwe</a:t>
            </a:r>
            <a:r>
              <a:rPr lang="en-US" dirty="0"/>
              <a:t> </a:t>
            </a:r>
            <a:r>
              <a:rPr lang="en-US" dirty="0" err="1"/>
              <a:t>hartspiercellen</a:t>
            </a:r>
            <a:r>
              <a:rPr lang="en-US" dirty="0"/>
              <a:t> </a:t>
            </a:r>
            <a:r>
              <a:rPr lang="en-US" dirty="0" err="1"/>
              <a:t>meer</a:t>
            </a:r>
            <a:r>
              <a:rPr lang="en-US" dirty="0"/>
              <a:t> </a:t>
            </a:r>
            <a:r>
              <a:rPr lang="en-US" dirty="0" err="1"/>
              <a:t>bij</a:t>
            </a:r>
            <a:r>
              <a:rPr lang="en-US" dirty="0"/>
              <a:t> </a:t>
            </a:r>
            <a:r>
              <a:rPr lang="en-US" dirty="0" err="1"/>
              <a:t>komen</a:t>
            </a:r>
            <a:r>
              <a:rPr lang="en-US" dirty="0"/>
              <a:t>.  </a:t>
            </a:r>
            <a:endParaRPr lang="nl-NL" dirty="0"/>
          </a:p>
        </p:txBody>
      </p:sp>
      <p:sp>
        <p:nvSpPr>
          <p:cNvPr id="4" name="Slide Number Placeholder 3"/>
          <p:cNvSpPr>
            <a:spLocks noGrp="1"/>
          </p:cNvSpPr>
          <p:nvPr>
            <p:ph type="sldNum" sz="quarter" idx="10"/>
          </p:nvPr>
        </p:nvSpPr>
        <p:spPr/>
        <p:txBody>
          <a:bodyPr/>
          <a:lstStyle/>
          <a:p>
            <a:pPr>
              <a:defRPr/>
            </a:pPr>
            <a:fld id="{1BC9A3DA-F219-4B06-BAC9-3C320801BD96}" type="slidenum">
              <a:rPr lang="en-US" smtClean="0"/>
              <a:pPr>
                <a:defRPr/>
              </a:pPr>
              <a:t>5</a:t>
            </a:fld>
            <a:endParaRPr lang="en-US" sz="1200">
              <a:latin typeface="Times" panose="02020603050405020304" pitchFamily="18" charset="0"/>
            </a:endParaRPr>
          </a:p>
        </p:txBody>
      </p:sp>
    </p:spTree>
    <p:extLst>
      <p:ext uri="{BB962C8B-B14F-4D97-AF65-F5344CB8AC3E}">
        <p14:creationId xmlns:p14="http://schemas.microsoft.com/office/powerpoint/2010/main" val="2683447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endParaRPr lang="en-GB" altLang="en-US" dirty="0"/>
          </a:p>
        </p:txBody>
      </p:sp>
      <p:sp>
        <p:nvSpPr>
          <p:cNvPr id="15364" name="Slide Number Placeholder 3"/>
          <p:cNvSpPr>
            <a:spLocks noGrp="1"/>
          </p:cNvSpPr>
          <p:nvPr>
            <p:ph type="sldNum" sz="quarter" idx="5"/>
          </p:nvPr>
        </p:nvSpPr>
        <p:spPr>
          <a:noFill/>
        </p:spPr>
        <p:txBody>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fld id="{8F641B50-027B-4224-BEDD-11FCBB4D21E4}" type="slidenum">
              <a:rPr lang="en-US" altLang="en-US" sz="1000" smtClean="0">
                <a:latin typeface="Arial" panose="020B0604020202020204" pitchFamily="34" charset="0"/>
              </a:rPr>
              <a:pPr/>
              <a:t>14</a:t>
            </a:fld>
            <a:endParaRPr lang="en-US" altLang="en-US" sz="1200"/>
          </a:p>
        </p:txBody>
      </p:sp>
    </p:spTree>
    <p:extLst>
      <p:ext uri="{BB962C8B-B14F-4D97-AF65-F5344CB8AC3E}">
        <p14:creationId xmlns:p14="http://schemas.microsoft.com/office/powerpoint/2010/main" val="4082518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endParaRPr lang="en-GB" altLang="en-US" dirty="0"/>
          </a:p>
        </p:txBody>
      </p:sp>
      <p:sp>
        <p:nvSpPr>
          <p:cNvPr id="15364" name="Slide Number Placeholder 3"/>
          <p:cNvSpPr>
            <a:spLocks noGrp="1"/>
          </p:cNvSpPr>
          <p:nvPr>
            <p:ph type="sldNum" sz="quarter" idx="5"/>
          </p:nvPr>
        </p:nvSpPr>
        <p:spPr>
          <a:noFill/>
        </p:spPr>
        <p:txBody>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fld id="{8F641B50-027B-4224-BEDD-11FCBB4D21E4}" type="slidenum">
              <a:rPr lang="en-US" altLang="en-US" sz="1000" smtClean="0">
                <a:latin typeface="Arial" panose="020B0604020202020204" pitchFamily="34" charset="0"/>
              </a:rPr>
              <a:pPr/>
              <a:t>15</a:t>
            </a:fld>
            <a:endParaRPr lang="en-US" altLang="en-US" sz="1200"/>
          </a:p>
        </p:txBody>
      </p:sp>
    </p:spTree>
    <p:extLst>
      <p:ext uri="{BB962C8B-B14F-4D97-AF65-F5344CB8AC3E}">
        <p14:creationId xmlns:p14="http://schemas.microsoft.com/office/powerpoint/2010/main" val="3653343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r>
              <a:rPr lang="en-GB" altLang="en-US" dirty="0" err="1"/>
              <a:t>Benadrukken</a:t>
            </a:r>
            <a:r>
              <a:rPr lang="en-GB" altLang="en-US" dirty="0"/>
              <a:t> hoe </a:t>
            </a:r>
            <a:r>
              <a:rPr lang="en-GB" altLang="en-US" dirty="0" err="1"/>
              <a:t>lang</a:t>
            </a:r>
            <a:r>
              <a:rPr lang="en-GB" altLang="en-US" dirty="0"/>
              <a:t> het voor </a:t>
            </a:r>
            <a:r>
              <a:rPr lang="en-GB" altLang="en-US" dirty="0" err="1"/>
              <a:t>veel</a:t>
            </a:r>
            <a:r>
              <a:rPr lang="en-GB" altLang="en-US" dirty="0"/>
              <a:t> </a:t>
            </a:r>
            <a:r>
              <a:rPr lang="en-GB" altLang="en-US" dirty="0" err="1"/>
              <a:t>therapien</a:t>
            </a:r>
            <a:r>
              <a:rPr lang="en-GB" altLang="en-US" dirty="0"/>
              <a:t> </a:t>
            </a:r>
            <a:r>
              <a:rPr lang="en-GB" altLang="en-US" dirty="0" err="1"/>
              <a:t>duurt</a:t>
            </a:r>
            <a:r>
              <a:rPr lang="en-GB" altLang="en-US" dirty="0"/>
              <a:t>.. </a:t>
            </a:r>
            <a:r>
              <a:rPr lang="en-GB" altLang="en-US" dirty="0" err="1"/>
              <a:t>Zeker</a:t>
            </a:r>
            <a:r>
              <a:rPr lang="en-GB" altLang="en-US" dirty="0"/>
              <a:t> </a:t>
            </a:r>
            <a:r>
              <a:rPr lang="en-GB" altLang="en-US" dirty="0" err="1"/>
              <a:t>als</a:t>
            </a:r>
            <a:r>
              <a:rPr lang="en-GB" altLang="en-US" dirty="0"/>
              <a:t> </a:t>
            </a:r>
            <a:r>
              <a:rPr lang="en-GB" altLang="en-US" dirty="0" err="1"/>
              <a:t>deze</a:t>
            </a:r>
            <a:r>
              <a:rPr lang="en-GB" altLang="en-US" dirty="0"/>
              <a:t> </a:t>
            </a:r>
            <a:r>
              <a:rPr lang="en-GB" altLang="en-US" dirty="0" err="1"/>
              <a:t>autoloog</a:t>
            </a:r>
            <a:r>
              <a:rPr lang="en-GB" altLang="en-US" dirty="0"/>
              <a:t> </a:t>
            </a:r>
            <a:r>
              <a:rPr lang="en-GB" altLang="en-US" dirty="0" err="1"/>
              <a:t>gebruikt</a:t>
            </a:r>
            <a:r>
              <a:rPr lang="en-GB" altLang="en-US" dirty="0"/>
              <a:t> </a:t>
            </a:r>
            <a:r>
              <a:rPr lang="en-GB" altLang="en-US" dirty="0" err="1"/>
              <a:t>moeten</a:t>
            </a:r>
            <a:r>
              <a:rPr lang="en-GB" altLang="en-US" dirty="0"/>
              <a:t> </a:t>
            </a:r>
            <a:r>
              <a:rPr lang="en-GB" altLang="en-US" dirty="0" err="1"/>
              <a:t>worden</a:t>
            </a:r>
            <a:r>
              <a:rPr lang="en-GB" altLang="en-US" dirty="0"/>
              <a:t>.</a:t>
            </a:r>
          </a:p>
        </p:txBody>
      </p:sp>
      <p:sp>
        <p:nvSpPr>
          <p:cNvPr id="15364" name="Slide Number Placeholder 3"/>
          <p:cNvSpPr>
            <a:spLocks noGrp="1"/>
          </p:cNvSpPr>
          <p:nvPr>
            <p:ph type="sldNum" sz="quarter" idx="5"/>
          </p:nvPr>
        </p:nvSpPr>
        <p:spPr>
          <a:noFill/>
        </p:spPr>
        <p:txBody>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fld id="{8F641B50-027B-4224-BEDD-11FCBB4D21E4}" type="slidenum">
              <a:rPr lang="en-US" altLang="en-US" sz="1000" smtClean="0">
                <a:latin typeface="Arial" panose="020B0604020202020204" pitchFamily="34" charset="0"/>
              </a:rPr>
              <a:pPr/>
              <a:t>16</a:t>
            </a:fld>
            <a:endParaRPr lang="en-US" altLang="en-US" sz="1200"/>
          </a:p>
        </p:txBody>
      </p:sp>
    </p:spTree>
    <p:extLst>
      <p:ext uri="{BB962C8B-B14F-4D97-AF65-F5344CB8AC3E}">
        <p14:creationId xmlns:p14="http://schemas.microsoft.com/office/powerpoint/2010/main" val="830487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endParaRPr lang="en-GB" altLang="en-US" dirty="0"/>
          </a:p>
        </p:txBody>
      </p:sp>
      <p:sp>
        <p:nvSpPr>
          <p:cNvPr id="15364" name="Slide Number Placeholder 3"/>
          <p:cNvSpPr>
            <a:spLocks noGrp="1"/>
          </p:cNvSpPr>
          <p:nvPr>
            <p:ph type="sldNum" sz="quarter" idx="5"/>
          </p:nvPr>
        </p:nvSpPr>
        <p:spPr>
          <a:noFill/>
        </p:spPr>
        <p:txBody>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fld id="{8F641B50-027B-4224-BEDD-11FCBB4D21E4}" type="slidenum">
              <a:rPr lang="en-US" altLang="en-US" sz="1000" smtClean="0">
                <a:latin typeface="Arial" panose="020B0604020202020204" pitchFamily="34" charset="0"/>
              </a:rPr>
              <a:pPr/>
              <a:t>18</a:t>
            </a:fld>
            <a:endParaRPr lang="en-US" altLang="en-US" sz="1200"/>
          </a:p>
        </p:txBody>
      </p:sp>
    </p:spTree>
    <p:extLst>
      <p:ext uri="{BB962C8B-B14F-4D97-AF65-F5344CB8AC3E}">
        <p14:creationId xmlns:p14="http://schemas.microsoft.com/office/powerpoint/2010/main" val="3392141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a:p>
            <a:r>
              <a:rPr lang="en-GB" dirty="0"/>
              <a:t>To study </a:t>
            </a:r>
            <a:r>
              <a:rPr lang="en-GB" dirty="0" err="1"/>
              <a:t>epicaridal</a:t>
            </a:r>
            <a:r>
              <a:rPr lang="en-GB" dirty="0"/>
              <a:t> cells we have set up a cell culture system using human cardiac tissue, we have both adult and </a:t>
            </a:r>
            <a:r>
              <a:rPr lang="en-GB" dirty="0" err="1"/>
              <a:t>fetal</a:t>
            </a:r>
            <a:r>
              <a:rPr lang="en-GB" dirty="0"/>
              <a:t> hearts which allows us to investigate to some degree the developmental processes. </a:t>
            </a:r>
          </a:p>
          <a:p>
            <a:r>
              <a:rPr lang="en-GB" dirty="0"/>
              <a:t>From this tissue, the </a:t>
            </a:r>
            <a:r>
              <a:rPr lang="en-GB" dirty="0" err="1"/>
              <a:t>epciaridum</a:t>
            </a:r>
            <a:r>
              <a:rPr lang="en-GB" dirty="0"/>
              <a:t> can be removed and processed into single cells and under the right </a:t>
            </a:r>
            <a:r>
              <a:rPr lang="en-GB" dirty="0" err="1"/>
              <a:t>circuamstnces</a:t>
            </a:r>
            <a:r>
              <a:rPr lang="en-GB" dirty="0"/>
              <a:t> we get these rounded epithelial cells that express makers for </a:t>
            </a:r>
            <a:r>
              <a:rPr lang="en-GB" dirty="0" err="1"/>
              <a:t>epicardiu</a:t>
            </a:r>
            <a:r>
              <a:rPr lang="en-GB" dirty="0"/>
              <a:t>, like WT1 and </a:t>
            </a:r>
            <a:r>
              <a:rPr lang="en-GB" dirty="0" err="1"/>
              <a:t>tbx</a:t>
            </a:r>
            <a:r>
              <a:rPr lang="en-GB" dirty="0"/>
              <a:t> 18 both on gene and protein level</a:t>
            </a:r>
          </a:p>
          <a:p>
            <a:endParaRPr lang="en-GB" dirty="0"/>
          </a:p>
          <a:p>
            <a:endParaRPr lang="en-GB" dirty="0"/>
          </a:p>
          <a:p>
            <a:r>
              <a:rPr lang="en-GB" dirty="0"/>
              <a:t>Using our adult and </a:t>
            </a:r>
            <a:r>
              <a:rPr lang="en-GB" dirty="0" err="1"/>
              <a:t>fetal</a:t>
            </a:r>
            <a:r>
              <a:rPr lang="en-GB" dirty="0"/>
              <a:t> primary tissue we have set up an </a:t>
            </a:r>
            <a:r>
              <a:rPr lang="en-GB" baseline="0" dirty="0"/>
              <a:t>in vitro system to culture human epicardium derived </a:t>
            </a:r>
            <a:r>
              <a:rPr lang="en-GB" baseline="0" dirty="0" err="1"/>
              <a:t>derived</a:t>
            </a:r>
            <a:r>
              <a:rPr lang="en-GB" baseline="0" dirty="0"/>
              <a:t> cells to study their behaviour in detail. The tissue we get can be processed and put into culture… </a:t>
            </a:r>
          </a:p>
          <a:p>
            <a:r>
              <a:rPr lang="en-GB" baseline="0" dirty="0"/>
              <a:t>As you can see these cells are very similar with respect to their phenotype: cobble stone like and their protein and expression profile epicardial gene profile,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723492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collaboration with </a:t>
            </a:r>
            <a:r>
              <a:rPr lang="en-US" dirty="0" err="1"/>
              <a:t>Tueindhoven</a:t>
            </a:r>
            <a:r>
              <a:rPr lang="en-US" dirty="0"/>
              <a:t> we are pursuing to ways of delivery On the one hand a gel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679B2-4B75-4D8F-8722-09214248A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626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1BC9A3DA-F219-4B06-BAC9-3C320801BD96}" type="slidenum">
              <a:rPr lang="en-US" smtClean="0"/>
              <a:pPr>
                <a:defRPr/>
              </a:pPr>
              <a:t>24</a:t>
            </a:fld>
            <a:endParaRPr lang="en-US" sz="1200">
              <a:latin typeface="Times" panose="02020603050405020304" pitchFamily="18" charset="0"/>
            </a:endParaRPr>
          </a:p>
        </p:txBody>
      </p:sp>
    </p:spTree>
    <p:extLst>
      <p:ext uri="{BB962C8B-B14F-4D97-AF65-F5344CB8AC3E}">
        <p14:creationId xmlns:p14="http://schemas.microsoft.com/office/powerpoint/2010/main" val="316503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Dit</a:t>
            </a:r>
            <a:r>
              <a:rPr lang="en-US" dirty="0"/>
              <a:t> heft tot </a:t>
            </a:r>
            <a:r>
              <a:rPr lang="en-US" dirty="0" err="1"/>
              <a:t>gevolg</a:t>
            </a:r>
            <a:r>
              <a:rPr lang="en-US" dirty="0"/>
              <a:t> </a:t>
            </a:r>
            <a:r>
              <a:rPr lang="en-US" dirty="0" err="1"/>
              <a:t>dat</a:t>
            </a:r>
            <a:r>
              <a:rPr lang="en-US" dirty="0"/>
              <a:t> het </a:t>
            </a:r>
            <a:r>
              <a:rPr lang="en-US" dirty="0" err="1"/>
              <a:t>afsluiten</a:t>
            </a:r>
            <a:r>
              <a:rPr lang="en-US" dirty="0"/>
              <a:t> van </a:t>
            </a:r>
            <a:r>
              <a:rPr lang="en-US" dirty="0" err="1"/>
              <a:t>een</a:t>
            </a:r>
            <a:r>
              <a:rPr lang="en-US" dirty="0"/>
              <a:t> of </a:t>
            </a:r>
            <a:r>
              <a:rPr lang="en-US" dirty="0" err="1"/>
              <a:t>meerdere</a:t>
            </a:r>
            <a:r>
              <a:rPr lang="en-US" dirty="0"/>
              <a:t> </a:t>
            </a:r>
            <a:r>
              <a:rPr lang="en-US" dirty="0" err="1"/>
              <a:t>coronairen</a:t>
            </a:r>
            <a:r>
              <a:rPr lang="en-US" dirty="0"/>
              <a:t>, maar </a:t>
            </a:r>
            <a:r>
              <a:rPr lang="en-US" dirty="0" err="1"/>
              <a:t>ook</a:t>
            </a:r>
            <a:r>
              <a:rPr lang="en-US" dirty="0"/>
              <a:t> door het </a:t>
            </a:r>
            <a:r>
              <a:rPr lang="en-US" dirty="0" err="1"/>
              <a:t>weer</a:t>
            </a:r>
            <a:r>
              <a:rPr lang="en-US" dirty="0"/>
              <a:t> </a:t>
            </a:r>
            <a:r>
              <a:rPr lang="en-US" dirty="0" err="1"/>
              <a:t>openmaken</a:t>
            </a:r>
            <a:r>
              <a:rPr lang="en-US" dirty="0"/>
              <a:t> van de </a:t>
            </a:r>
            <a:r>
              <a:rPr lang="en-US" dirty="0" err="1"/>
              <a:t>vaten</a:t>
            </a:r>
            <a:r>
              <a:rPr lang="en-US" dirty="0"/>
              <a:t> door de </a:t>
            </a:r>
            <a:r>
              <a:rPr lang="en-US" dirty="0" err="1"/>
              <a:t>cardioloog</a:t>
            </a:r>
            <a:r>
              <a:rPr lang="en-US" dirty="0"/>
              <a:t>, </a:t>
            </a:r>
            <a:r>
              <a:rPr lang="en-US" dirty="0" err="1"/>
              <a:t>veel</a:t>
            </a:r>
            <a:r>
              <a:rPr lang="en-US" dirty="0"/>
              <a:t> </a:t>
            </a:r>
            <a:r>
              <a:rPr lang="en-US" dirty="0" err="1"/>
              <a:t>hartspiercellen</a:t>
            </a:r>
            <a:r>
              <a:rPr lang="en-US" dirty="0"/>
              <a:t> </a:t>
            </a:r>
            <a:r>
              <a:rPr lang="en-US" dirty="0" err="1"/>
              <a:t>zullen</a:t>
            </a:r>
            <a:r>
              <a:rPr lang="en-US" dirty="0"/>
              <a:t> </a:t>
            </a:r>
            <a:r>
              <a:rPr lang="en-US" dirty="0" err="1"/>
              <a:t>afsterven</a:t>
            </a:r>
            <a:r>
              <a:rPr lang="en-US" dirty="0"/>
              <a:t>. </a:t>
            </a:r>
            <a:r>
              <a:rPr lang="en-US" dirty="0" err="1"/>
              <a:t>Omdt</a:t>
            </a:r>
            <a:r>
              <a:rPr lang="en-US" dirty="0"/>
              <a:t> </a:t>
            </a:r>
            <a:r>
              <a:rPr lang="en-US" dirty="0" err="1"/>
              <a:t>spiercellen</a:t>
            </a:r>
            <a:r>
              <a:rPr lang="en-US" dirty="0"/>
              <a:t> </a:t>
            </a:r>
            <a:r>
              <a:rPr lang="en-US" dirty="0" err="1"/>
              <a:t>dus</a:t>
            </a:r>
            <a:r>
              <a:rPr lang="en-US" dirty="0"/>
              <a:t> </a:t>
            </a:r>
            <a:r>
              <a:rPr lang="en-US" dirty="0" err="1"/>
              <a:t>niet</a:t>
            </a:r>
            <a:r>
              <a:rPr lang="en-US" dirty="0"/>
              <a:t> </a:t>
            </a:r>
            <a:r>
              <a:rPr lang="en-US" dirty="0" err="1"/>
              <a:t>delen</a:t>
            </a:r>
            <a:r>
              <a:rPr lang="en-US" dirty="0"/>
              <a:t>, </a:t>
            </a:r>
            <a:r>
              <a:rPr lang="en-US" dirty="0" err="1"/>
              <a:t>worden</a:t>
            </a:r>
            <a:r>
              <a:rPr lang="en-US" dirty="0"/>
              <a:t> </a:t>
            </a:r>
            <a:r>
              <a:rPr lang="en-US" dirty="0" err="1"/>
              <a:t>deze</a:t>
            </a:r>
            <a:r>
              <a:rPr lang="en-US" dirty="0"/>
              <a:t> </a:t>
            </a:r>
            <a:r>
              <a:rPr lang="en-US" dirty="0" err="1"/>
              <a:t>vervangen</a:t>
            </a:r>
            <a:r>
              <a:rPr lang="en-US" dirty="0"/>
              <a:t> door  </a:t>
            </a:r>
            <a:r>
              <a:rPr lang="en-US" dirty="0" err="1"/>
              <a:t>een</a:t>
            </a:r>
            <a:r>
              <a:rPr lang="en-US" dirty="0"/>
              <a:t> </a:t>
            </a:r>
            <a:r>
              <a:rPr lang="en-US" dirty="0" err="1"/>
              <a:t>litteken</a:t>
            </a:r>
            <a:r>
              <a:rPr lang="en-US" dirty="0"/>
              <a:t> </a:t>
            </a:r>
            <a:r>
              <a:rPr lang="en-US" dirty="0" err="1"/>
              <a:t>omdat</a:t>
            </a:r>
            <a:r>
              <a:rPr lang="en-US" dirty="0"/>
              <a:t> het hart </a:t>
            </a:r>
            <a:r>
              <a:rPr lang="en-US" dirty="0" err="1"/>
              <a:t>niet</a:t>
            </a:r>
            <a:r>
              <a:rPr lang="en-US" dirty="0"/>
              <a:t> de </a:t>
            </a:r>
            <a:r>
              <a:rPr lang="en-US" dirty="0" err="1"/>
              <a:t>tijd</a:t>
            </a:r>
            <a:r>
              <a:rPr lang="en-US" dirty="0"/>
              <a:t> </a:t>
            </a:r>
            <a:r>
              <a:rPr lang="en-US" dirty="0" err="1"/>
              <a:t>heeft</a:t>
            </a:r>
            <a:r>
              <a:rPr lang="en-US" dirty="0"/>
              <a:t> om op </a:t>
            </a:r>
            <a:r>
              <a:rPr lang="en-US" dirty="0" err="1"/>
              <a:t>haar</a:t>
            </a:r>
            <a:r>
              <a:rPr lang="en-US" dirty="0"/>
              <a:t> </a:t>
            </a:r>
            <a:r>
              <a:rPr lang="en-US" dirty="0" err="1"/>
              <a:t>gemak</a:t>
            </a:r>
            <a:r>
              <a:rPr lang="en-US" dirty="0"/>
              <a:t> </a:t>
            </a:r>
            <a:r>
              <a:rPr lang="en-US" dirty="0" err="1"/>
              <a:t>te</a:t>
            </a:r>
            <a:r>
              <a:rPr lang="en-US" dirty="0"/>
              <a:t> </a:t>
            </a:r>
            <a:r>
              <a:rPr lang="en-US" dirty="0" err="1"/>
              <a:t>herstellen</a:t>
            </a:r>
            <a:r>
              <a:rPr lang="en-US" dirty="0"/>
              <a:t>. </a:t>
            </a:r>
            <a:r>
              <a:rPr lang="en-US" dirty="0" err="1"/>
              <a:t>Herstel</a:t>
            </a:r>
            <a:r>
              <a:rPr lang="en-US" dirty="0"/>
              <a:t> van je </a:t>
            </a:r>
            <a:r>
              <a:rPr lang="en-US" dirty="0" err="1"/>
              <a:t>bovenbeenspier</a:t>
            </a:r>
            <a:r>
              <a:rPr lang="en-US" dirty="0"/>
              <a:t> </a:t>
            </a:r>
            <a:r>
              <a:rPr lang="en-US" dirty="0" err="1"/>
              <a:t>gebeurd</a:t>
            </a:r>
            <a:r>
              <a:rPr lang="en-US" dirty="0"/>
              <a:t> </a:t>
            </a:r>
            <a:r>
              <a:rPr lang="en-US" dirty="0" err="1"/>
              <a:t>terwijl</a:t>
            </a:r>
            <a:r>
              <a:rPr lang="en-US" dirty="0"/>
              <a:t> je </a:t>
            </a:r>
            <a:r>
              <a:rPr lang="en-US" dirty="0" err="1"/>
              <a:t>je</a:t>
            </a:r>
            <a:r>
              <a:rPr lang="en-US" dirty="0"/>
              <a:t> been rust </a:t>
            </a:r>
            <a:r>
              <a:rPr lang="en-US" dirty="0" err="1"/>
              <a:t>geeft</a:t>
            </a:r>
            <a:r>
              <a:rPr lang="en-US" dirty="0"/>
              <a:t>. </a:t>
            </a:r>
            <a:r>
              <a:rPr lang="en-US" dirty="0" err="1"/>
              <a:t>Helaas</a:t>
            </a:r>
            <a:r>
              <a:rPr lang="en-US" dirty="0"/>
              <a:t> is </a:t>
            </a:r>
            <a:r>
              <a:rPr lang="en-US" dirty="0" err="1"/>
              <a:t>dat</a:t>
            </a:r>
            <a:r>
              <a:rPr lang="en-US" dirty="0"/>
              <a:t> </a:t>
            </a:r>
            <a:r>
              <a:rPr lang="en-US" dirty="0" err="1"/>
              <a:t>bij</a:t>
            </a:r>
            <a:r>
              <a:rPr lang="en-US" dirty="0"/>
              <a:t> het hart zo </a:t>
            </a:r>
            <a:r>
              <a:rPr lang="en-US" dirty="0" err="1"/>
              <a:t>moeilijk</a:t>
            </a:r>
            <a:r>
              <a:rPr lang="en-US" dirty="0"/>
              <a:t> </a:t>
            </a:r>
            <a:r>
              <a:rPr lang="en-US" dirty="0" err="1"/>
              <a:t>verenigbaar</a:t>
            </a:r>
            <a:r>
              <a:rPr lang="en-US" dirty="0"/>
              <a:t> met het </a:t>
            </a:r>
            <a:r>
              <a:rPr lang="en-US" dirty="0" err="1"/>
              <a:t>leven</a:t>
            </a:r>
            <a:r>
              <a:rPr lang="en-US" dirty="0"/>
              <a:t>. </a:t>
            </a:r>
            <a:r>
              <a:rPr lang="en-US" dirty="0" err="1"/>
              <a:t>Omdat</a:t>
            </a:r>
            <a:r>
              <a:rPr lang="en-US" dirty="0"/>
              <a:t> </a:t>
            </a:r>
            <a:r>
              <a:rPr lang="en-US" dirty="0" err="1"/>
              <a:t>bij</a:t>
            </a:r>
            <a:r>
              <a:rPr lang="en-US" dirty="0"/>
              <a:t> het </a:t>
            </a:r>
            <a:r>
              <a:rPr lang="en-US" dirty="0" err="1"/>
              <a:t>samenknijpen</a:t>
            </a:r>
            <a:r>
              <a:rPr lang="en-US" dirty="0"/>
              <a:t> van het hart </a:t>
            </a:r>
            <a:r>
              <a:rPr lang="en-US" dirty="0" err="1"/>
              <a:t>er</a:t>
            </a:r>
            <a:r>
              <a:rPr lang="en-US" dirty="0"/>
              <a:t> </a:t>
            </a:r>
            <a:r>
              <a:rPr lang="en-US" dirty="0" err="1"/>
              <a:t>veel</a:t>
            </a:r>
            <a:r>
              <a:rPr lang="en-US" dirty="0"/>
              <a:t> </a:t>
            </a:r>
            <a:r>
              <a:rPr lang="en-US" dirty="0" err="1"/>
              <a:t>druk</a:t>
            </a:r>
            <a:r>
              <a:rPr lang="en-US" dirty="0"/>
              <a:t> op de </a:t>
            </a:r>
            <a:r>
              <a:rPr lang="en-US" dirty="0" err="1"/>
              <a:t>hartwand</a:t>
            </a:r>
            <a:r>
              <a:rPr lang="en-US" dirty="0"/>
              <a:t> </a:t>
            </a:r>
            <a:r>
              <a:rPr lang="en-US" dirty="0" err="1"/>
              <a:t>komt</a:t>
            </a:r>
            <a:r>
              <a:rPr lang="en-US" dirty="0"/>
              <a:t> </a:t>
            </a:r>
            <a:r>
              <a:rPr lang="en-US" dirty="0" err="1"/>
              <a:t>moet</a:t>
            </a:r>
            <a:r>
              <a:rPr lang="en-US" dirty="0"/>
              <a:t> </a:t>
            </a:r>
            <a:r>
              <a:rPr lang="en-US" dirty="0" err="1"/>
              <a:t>worden</a:t>
            </a:r>
            <a:r>
              <a:rPr lang="en-US" dirty="0"/>
              <a:t> </a:t>
            </a:r>
            <a:r>
              <a:rPr lang="en-US" dirty="0" err="1"/>
              <a:t>voorkomen</a:t>
            </a:r>
            <a:r>
              <a:rPr lang="en-US" dirty="0"/>
              <a:t> </a:t>
            </a:r>
            <a:r>
              <a:rPr lang="en-US" dirty="0" err="1"/>
              <a:t>dat</a:t>
            </a:r>
            <a:r>
              <a:rPr lang="en-US" dirty="0"/>
              <a:t> het hart </a:t>
            </a:r>
            <a:r>
              <a:rPr lang="en-US" dirty="0" err="1"/>
              <a:t>gaat</a:t>
            </a:r>
            <a:r>
              <a:rPr lang="en-US" dirty="0"/>
              <a:t> </a:t>
            </a:r>
            <a:r>
              <a:rPr lang="en-US" dirty="0" err="1"/>
              <a:t>scheuren</a:t>
            </a:r>
            <a:r>
              <a:rPr lang="en-US" dirty="0"/>
              <a:t> </a:t>
            </a:r>
            <a:r>
              <a:rPr lang="en-US" dirty="0" err="1"/>
              <a:t>en</a:t>
            </a:r>
            <a:r>
              <a:rPr lang="en-US" dirty="0"/>
              <a:t> </a:t>
            </a:r>
            <a:r>
              <a:rPr lang="en-US" dirty="0" err="1"/>
              <a:t>zal</a:t>
            </a:r>
            <a:r>
              <a:rPr lang="en-US" dirty="0"/>
              <a:t> </a:t>
            </a:r>
            <a:r>
              <a:rPr lang="en-US" dirty="0" err="1"/>
              <a:t>er</a:t>
            </a:r>
            <a:r>
              <a:rPr lang="en-US" dirty="0"/>
              <a:t> </a:t>
            </a:r>
            <a:r>
              <a:rPr lang="en-US" dirty="0" err="1"/>
              <a:t>een</a:t>
            </a:r>
            <a:r>
              <a:rPr lang="en-US" dirty="0"/>
              <a:t> </a:t>
            </a:r>
            <a:r>
              <a:rPr lang="en-US" dirty="0" err="1"/>
              <a:t>litteken</a:t>
            </a:r>
            <a:r>
              <a:rPr lang="en-US" dirty="0"/>
              <a:t> </a:t>
            </a:r>
            <a:r>
              <a:rPr lang="en-US" dirty="0" err="1"/>
              <a:t>en</a:t>
            </a:r>
            <a:r>
              <a:rPr lang="en-US" dirty="0"/>
              <a:t> </a:t>
            </a:r>
            <a:r>
              <a:rPr lang="en-US" dirty="0" err="1"/>
              <a:t>fibrose</a:t>
            </a:r>
            <a:r>
              <a:rPr lang="en-US" dirty="0"/>
              <a:t> </a:t>
            </a:r>
            <a:r>
              <a:rPr lang="en-US" dirty="0" err="1"/>
              <a:t>worden</a:t>
            </a:r>
            <a:r>
              <a:rPr lang="en-US" dirty="0"/>
              <a:t> </a:t>
            </a:r>
            <a:r>
              <a:rPr lang="en-US" dirty="0" err="1"/>
              <a:t>gevormd</a:t>
            </a:r>
            <a:r>
              <a:rPr lang="en-US" dirty="0"/>
              <a:t>. Het </a:t>
            </a:r>
            <a:r>
              <a:rPr lang="en-US" dirty="0" err="1"/>
              <a:t>litteken</a:t>
            </a:r>
            <a:r>
              <a:rPr lang="en-US" dirty="0"/>
              <a:t> </a:t>
            </a:r>
            <a:r>
              <a:rPr lang="en-US" dirty="0" err="1"/>
              <a:t>knijpt</a:t>
            </a:r>
            <a:r>
              <a:rPr lang="en-US" dirty="0"/>
              <a:t> </a:t>
            </a:r>
            <a:r>
              <a:rPr lang="en-US" dirty="0" err="1"/>
              <a:t>niet</a:t>
            </a:r>
            <a:r>
              <a:rPr lang="en-US" dirty="0"/>
              <a:t> </a:t>
            </a:r>
            <a:r>
              <a:rPr lang="en-US" dirty="0" err="1"/>
              <a:t>echt</a:t>
            </a:r>
            <a:r>
              <a:rPr lang="en-US" dirty="0"/>
              <a:t> </a:t>
            </a:r>
            <a:r>
              <a:rPr lang="en-US" dirty="0" err="1"/>
              <a:t>mee</a:t>
            </a:r>
            <a:r>
              <a:rPr lang="en-US" dirty="0"/>
              <a:t>, </a:t>
            </a:r>
            <a:r>
              <a:rPr lang="en-US" dirty="0" err="1"/>
              <a:t>waardoor</a:t>
            </a:r>
            <a:r>
              <a:rPr lang="en-US" dirty="0"/>
              <a:t> de </a:t>
            </a:r>
            <a:r>
              <a:rPr lang="en-US" dirty="0" err="1"/>
              <a:t>pompkracht</a:t>
            </a:r>
            <a:r>
              <a:rPr lang="en-US" dirty="0"/>
              <a:t> van het hart </a:t>
            </a:r>
            <a:r>
              <a:rPr lang="en-US" dirty="0" err="1"/>
              <a:t>afneemt</a:t>
            </a:r>
            <a:r>
              <a:rPr lang="en-US" dirty="0"/>
              <a:t>. Om </a:t>
            </a:r>
            <a:r>
              <a:rPr lang="en-US" dirty="0" err="1"/>
              <a:t>toch</a:t>
            </a:r>
            <a:r>
              <a:rPr lang="en-US" dirty="0"/>
              <a:t> </a:t>
            </a:r>
            <a:r>
              <a:rPr lang="en-US" dirty="0" err="1"/>
              <a:t>te</a:t>
            </a:r>
            <a:r>
              <a:rPr lang="en-US" dirty="0"/>
              <a:t> </a:t>
            </a:r>
            <a:r>
              <a:rPr lang="en-US" dirty="0" err="1"/>
              <a:t>kunnen</a:t>
            </a:r>
            <a:r>
              <a:rPr lang="en-US" dirty="0"/>
              <a:t> </a:t>
            </a:r>
            <a:r>
              <a:rPr lang="en-US" dirty="0" err="1"/>
              <a:t>voldoen</a:t>
            </a:r>
            <a:r>
              <a:rPr lang="en-US" dirty="0"/>
              <a:t> </a:t>
            </a:r>
            <a:r>
              <a:rPr lang="en-US" dirty="0" err="1"/>
              <a:t>aan</a:t>
            </a:r>
            <a:r>
              <a:rPr lang="en-US" dirty="0"/>
              <a:t> de </a:t>
            </a:r>
            <a:r>
              <a:rPr lang="en-US" dirty="0" err="1"/>
              <a:t>vraag</a:t>
            </a:r>
            <a:r>
              <a:rPr lang="en-US" dirty="0"/>
              <a:t> van het </a:t>
            </a:r>
            <a:r>
              <a:rPr lang="en-US" dirty="0" err="1"/>
              <a:t>lichaam</a:t>
            </a:r>
            <a:r>
              <a:rPr lang="en-US" dirty="0"/>
              <a:t> </a:t>
            </a:r>
            <a:r>
              <a:rPr lang="en-US" dirty="0" err="1"/>
              <a:t>zullen</a:t>
            </a:r>
            <a:r>
              <a:rPr lang="en-US" dirty="0"/>
              <a:t> de </a:t>
            </a:r>
            <a:r>
              <a:rPr lang="en-US" dirty="0" err="1"/>
              <a:t>spiercellen</a:t>
            </a:r>
            <a:r>
              <a:rPr lang="en-US" dirty="0"/>
              <a:t> die over </a:t>
            </a:r>
            <a:r>
              <a:rPr lang="en-US" dirty="0" err="1"/>
              <a:t>zijn</a:t>
            </a:r>
            <a:r>
              <a:rPr lang="en-US" dirty="0"/>
              <a:t> </a:t>
            </a:r>
            <a:r>
              <a:rPr lang="en-US" dirty="0" err="1"/>
              <a:t>gebleven</a:t>
            </a:r>
            <a:r>
              <a:rPr lang="en-US" dirty="0"/>
              <a:t> </a:t>
            </a:r>
            <a:r>
              <a:rPr lang="en-US" dirty="0" err="1"/>
              <a:t>groter</a:t>
            </a:r>
            <a:r>
              <a:rPr lang="en-US" dirty="0"/>
              <a:t> </a:t>
            </a:r>
            <a:r>
              <a:rPr lang="en-US" dirty="0" err="1"/>
              <a:t>worden</a:t>
            </a:r>
            <a:r>
              <a:rPr lang="en-US" dirty="0"/>
              <a:t> om zo </a:t>
            </a:r>
            <a:r>
              <a:rPr lang="en-US" dirty="0" err="1"/>
              <a:t>meer</a:t>
            </a:r>
            <a:r>
              <a:rPr lang="en-US" dirty="0"/>
              <a:t> </a:t>
            </a:r>
            <a:r>
              <a:rPr lang="en-US" dirty="0" err="1"/>
              <a:t>kracht</a:t>
            </a:r>
            <a:r>
              <a:rPr lang="en-US" dirty="0"/>
              <a:t> </a:t>
            </a:r>
            <a:r>
              <a:rPr lang="en-US" dirty="0" err="1"/>
              <a:t>te</a:t>
            </a:r>
            <a:r>
              <a:rPr lang="en-US" dirty="0"/>
              <a:t> </a:t>
            </a:r>
            <a:r>
              <a:rPr lang="en-US" dirty="0" err="1"/>
              <a:t>kunnen</a:t>
            </a:r>
            <a:r>
              <a:rPr lang="en-US" dirty="0"/>
              <a:t> </a:t>
            </a:r>
            <a:r>
              <a:rPr lang="en-US" dirty="0" err="1"/>
              <a:t>leveren</a:t>
            </a:r>
            <a:r>
              <a:rPr lang="en-US" dirty="0"/>
              <a:t>. </a:t>
            </a:r>
            <a:r>
              <a:rPr lang="en-US" dirty="0" err="1"/>
              <a:t>Deze</a:t>
            </a:r>
            <a:r>
              <a:rPr lang="en-US" dirty="0"/>
              <a:t> </a:t>
            </a:r>
            <a:r>
              <a:rPr lang="en-US" dirty="0" err="1"/>
              <a:t>hypertrophie</a:t>
            </a:r>
            <a:r>
              <a:rPr lang="en-US" dirty="0"/>
              <a:t> </a:t>
            </a:r>
            <a:r>
              <a:rPr lang="en-US" dirty="0" err="1"/>
              <a:t>kan</a:t>
            </a:r>
            <a:r>
              <a:rPr lang="en-US" dirty="0"/>
              <a:t> </a:t>
            </a:r>
            <a:r>
              <a:rPr lang="en-US" dirty="0" err="1"/>
              <a:t>niet</a:t>
            </a:r>
            <a:r>
              <a:rPr lang="en-US" dirty="0"/>
              <a:t> </a:t>
            </a:r>
            <a:r>
              <a:rPr lang="en-US" dirty="0" err="1"/>
              <a:t>eindig</a:t>
            </a:r>
            <a:r>
              <a:rPr lang="en-US" dirty="0"/>
              <a:t> </a:t>
            </a:r>
            <a:r>
              <a:rPr lang="en-US" dirty="0" err="1"/>
              <a:t>doorgaan</a:t>
            </a:r>
            <a:r>
              <a:rPr lang="en-US" dirty="0"/>
              <a:t> </a:t>
            </a:r>
            <a:r>
              <a:rPr lang="en-US" dirty="0" err="1"/>
              <a:t>en</a:t>
            </a:r>
            <a:r>
              <a:rPr lang="en-US" dirty="0"/>
              <a:t> </a:t>
            </a:r>
            <a:r>
              <a:rPr lang="en-US" dirty="0" err="1"/>
              <a:t>uiteindelijk</a:t>
            </a:r>
            <a:r>
              <a:rPr lang="en-US" dirty="0"/>
              <a:t> </a:t>
            </a:r>
            <a:r>
              <a:rPr lang="en-US" dirty="0" err="1"/>
              <a:t>zullen</a:t>
            </a:r>
            <a:r>
              <a:rPr lang="en-US" dirty="0"/>
              <a:t> de </a:t>
            </a:r>
            <a:r>
              <a:rPr lang="en-US" dirty="0" err="1"/>
              <a:t>cellen</a:t>
            </a:r>
            <a:r>
              <a:rPr lang="en-US" dirty="0"/>
              <a:t> het </a:t>
            </a:r>
            <a:r>
              <a:rPr lang="en-US" dirty="0" err="1"/>
              <a:t>opgeven</a:t>
            </a:r>
            <a:r>
              <a:rPr lang="en-US" dirty="0"/>
              <a:t> </a:t>
            </a:r>
            <a:r>
              <a:rPr lang="en-US" dirty="0" err="1"/>
              <a:t>en</a:t>
            </a:r>
            <a:r>
              <a:rPr lang="en-US" dirty="0"/>
              <a:t> in </a:t>
            </a:r>
            <a:r>
              <a:rPr lang="en-US" dirty="0" err="1"/>
              <a:t>elkaar</a:t>
            </a:r>
            <a:r>
              <a:rPr lang="en-US" dirty="0"/>
              <a:t> </a:t>
            </a:r>
            <a:r>
              <a:rPr lang="en-US" dirty="0" err="1"/>
              <a:t>klappen</a:t>
            </a:r>
            <a:r>
              <a:rPr lang="en-US" dirty="0"/>
              <a:t> </a:t>
            </a:r>
            <a:r>
              <a:rPr lang="en-US" dirty="0" err="1"/>
              <a:t>en</a:t>
            </a:r>
            <a:r>
              <a:rPr lang="en-US" dirty="0"/>
              <a:t> </a:t>
            </a:r>
            <a:r>
              <a:rPr lang="en-US" dirty="0" err="1"/>
              <a:t>gaan</a:t>
            </a:r>
            <a:r>
              <a:rPr lang="en-US" dirty="0"/>
              <a:t> </a:t>
            </a:r>
            <a:r>
              <a:rPr lang="en-US" dirty="0" err="1"/>
              <a:t>fale</a:t>
            </a:r>
            <a:r>
              <a:rPr lang="en-US" dirty="0"/>
              <a:t>.</a:t>
            </a:r>
          </a:p>
        </p:txBody>
      </p:sp>
      <p:sp>
        <p:nvSpPr>
          <p:cNvPr id="4" name="Slide Number Placeholder 3"/>
          <p:cNvSpPr>
            <a:spLocks noGrp="1"/>
          </p:cNvSpPr>
          <p:nvPr>
            <p:ph type="sldNum" sz="quarter" idx="5"/>
          </p:nvPr>
        </p:nvSpPr>
        <p:spPr/>
        <p:txBody>
          <a:bodyPr/>
          <a:lstStyle/>
          <a:p>
            <a:pPr>
              <a:defRPr/>
            </a:pPr>
            <a:fld id="{1BC9A3DA-F219-4B06-BAC9-3C320801BD96}" type="slidenum">
              <a:rPr lang="en-US" smtClean="0"/>
              <a:pPr>
                <a:defRPr/>
              </a:pPr>
              <a:t>6</a:t>
            </a:fld>
            <a:endParaRPr lang="en-US" sz="1200">
              <a:latin typeface="Times" panose="02020603050405020304" pitchFamily="18" charset="0"/>
            </a:endParaRPr>
          </a:p>
        </p:txBody>
      </p:sp>
    </p:spTree>
    <p:extLst>
      <p:ext uri="{BB962C8B-B14F-4D97-AF65-F5344CB8AC3E}">
        <p14:creationId xmlns:p14="http://schemas.microsoft.com/office/powerpoint/2010/main" val="256608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 </a:t>
            </a:r>
            <a:r>
              <a:rPr lang="en-US" dirty="0" err="1"/>
              <a:t>dit</a:t>
            </a:r>
            <a:r>
              <a:rPr lang="en-US" dirty="0"/>
              <a:t> moment is </a:t>
            </a:r>
            <a:r>
              <a:rPr lang="en-US" dirty="0" err="1"/>
              <a:t>er</a:t>
            </a:r>
            <a:r>
              <a:rPr lang="en-US" dirty="0"/>
              <a:t> </a:t>
            </a:r>
            <a:r>
              <a:rPr lang="en-US" dirty="0" err="1"/>
              <a:t>geen</a:t>
            </a:r>
            <a:r>
              <a:rPr lang="en-US" dirty="0"/>
              <a:t> </a:t>
            </a:r>
            <a:r>
              <a:rPr lang="en-US" dirty="0" err="1"/>
              <a:t>behandeling</a:t>
            </a:r>
            <a:r>
              <a:rPr lang="en-US" dirty="0"/>
              <a:t> die </a:t>
            </a:r>
            <a:r>
              <a:rPr lang="en-US" dirty="0" err="1"/>
              <a:t>hartfalen</a:t>
            </a:r>
            <a:r>
              <a:rPr lang="en-US" dirty="0"/>
              <a:t> </a:t>
            </a:r>
            <a:r>
              <a:rPr lang="en-US" dirty="0" err="1"/>
              <a:t>geneest</a:t>
            </a:r>
            <a:r>
              <a:rPr lang="en-US" dirty="0"/>
              <a:t>. </a:t>
            </a:r>
            <a:r>
              <a:rPr lang="en-US" dirty="0" err="1"/>
              <a:t>Medicatie</a:t>
            </a:r>
            <a:r>
              <a:rPr lang="en-US" dirty="0"/>
              <a:t> is </a:t>
            </a:r>
            <a:r>
              <a:rPr lang="en-US" dirty="0" err="1"/>
              <a:t>vooral</a:t>
            </a:r>
            <a:r>
              <a:rPr lang="en-US" dirty="0"/>
              <a:t> </a:t>
            </a:r>
            <a:r>
              <a:rPr lang="en-US" dirty="0" err="1"/>
              <a:t>gebaseerd</a:t>
            </a:r>
            <a:r>
              <a:rPr lang="en-US" dirty="0"/>
              <a:t> op het </a:t>
            </a:r>
            <a:r>
              <a:rPr lang="en-US" dirty="0" err="1"/>
              <a:t>voorkomen</a:t>
            </a:r>
            <a:r>
              <a:rPr lang="en-US" dirty="0"/>
              <a:t> van </a:t>
            </a:r>
            <a:r>
              <a:rPr lang="en-US" dirty="0" err="1"/>
              <a:t>verder</a:t>
            </a:r>
            <a:r>
              <a:rPr lang="en-US" dirty="0"/>
              <a:t> </a:t>
            </a:r>
            <a:r>
              <a:rPr lang="en-US" dirty="0" err="1"/>
              <a:t>celdood</a:t>
            </a:r>
            <a:r>
              <a:rPr lang="en-US" dirty="0"/>
              <a:t>, maar </a:t>
            </a:r>
            <a:r>
              <a:rPr lang="en-US" dirty="0" err="1"/>
              <a:t>zorgt</a:t>
            </a:r>
            <a:r>
              <a:rPr lang="en-US" dirty="0"/>
              <a:t> </a:t>
            </a:r>
            <a:r>
              <a:rPr lang="en-US" dirty="0" err="1"/>
              <a:t>er</a:t>
            </a:r>
            <a:r>
              <a:rPr lang="en-US" dirty="0"/>
              <a:t> </a:t>
            </a:r>
            <a:r>
              <a:rPr lang="en-US" dirty="0" err="1"/>
              <a:t>niet</a:t>
            </a:r>
            <a:r>
              <a:rPr lang="en-US" dirty="0"/>
              <a:t> </a:t>
            </a:r>
            <a:r>
              <a:rPr lang="en-US" dirty="0" err="1"/>
              <a:t>voor</a:t>
            </a:r>
            <a:r>
              <a:rPr lang="en-US" dirty="0"/>
              <a:t> </a:t>
            </a:r>
            <a:r>
              <a:rPr lang="en-US" dirty="0" err="1"/>
              <a:t>dat</a:t>
            </a:r>
            <a:r>
              <a:rPr lang="en-US" dirty="0"/>
              <a:t> de </a:t>
            </a:r>
            <a:r>
              <a:rPr lang="en-US" dirty="0" err="1"/>
              <a:t>pompkracht</a:t>
            </a:r>
            <a:r>
              <a:rPr lang="en-US" dirty="0"/>
              <a:t> van het hart </a:t>
            </a:r>
            <a:r>
              <a:rPr lang="en-US" dirty="0" err="1"/>
              <a:t>herstelt</a:t>
            </a:r>
            <a:r>
              <a:rPr lang="en-US" dirty="0"/>
              <a:t>. </a:t>
            </a:r>
            <a:r>
              <a:rPr lang="en-US" dirty="0" err="1"/>
              <a:t>Er</a:t>
            </a:r>
            <a:r>
              <a:rPr lang="en-US" dirty="0"/>
              <a:t> </a:t>
            </a:r>
            <a:r>
              <a:rPr lang="en-US" dirty="0" err="1"/>
              <a:t>komen</a:t>
            </a:r>
            <a:r>
              <a:rPr lang="en-US" dirty="0"/>
              <a:t> </a:t>
            </a:r>
            <a:r>
              <a:rPr lang="en-US" dirty="0" err="1"/>
              <a:t>namelijk</a:t>
            </a:r>
            <a:r>
              <a:rPr lang="en-US" dirty="0"/>
              <a:t> </a:t>
            </a:r>
            <a:r>
              <a:rPr lang="en-US" dirty="0" err="1"/>
              <a:t>geen</a:t>
            </a:r>
            <a:r>
              <a:rPr lang="en-US" dirty="0"/>
              <a:t> </a:t>
            </a:r>
            <a:r>
              <a:rPr lang="en-US" dirty="0" err="1"/>
              <a:t>nieuwe</a:t>
            </a:r>
            <a:r>
              <a:rPr lang="en-US" dirty="0"/>
              <a:t> </a:t>
            </a:r>
            <a:r>
              <a:rPr lang="en-US" dirty="0" err="1"/>
              <a:t>hartspiercellen</a:t>
            </a:r>
            <a:r>
              <a:rPr lang="en-US" dirty="0"/>
              <a:t> </a:t>
            </a:r>
            <a:r>
              <a:rPr lang="en-US" dirty="0" err="1"/>
              <a:t>bij</a:t>
            </a:r>
            <a:r>
              <a:rPr lang="en-US" dirty="0"/>
              <a:t>. </a:t>
            </a:r>
            <a:r>
              <a:rPr lang="en-US" dirty="0" err="1"/>
              <a:t>Een</a:t>
            </a:r>
            <a:r>
              <a:rPr lang="en-US" dirty="0"/>
              <a:t> </a:t>
            </a:r>
            <a:r>
              <a:rPr lang="en-US" dirty="0" err="1"/>
              <a:t>mogelijkheid</a:t>
            </a:r>
            <a:r>
              <a:rPr lang="en-US" dirty="0"/>
              <a:t> om </a:t>
            </a:r>
            <a:r>
              <a:rPr lang="en-US" dirty="0" err="1"/>
              <a:t>pompkracht</a:t>
            </a:r>
            <a:r>
              <a:rPr lang="en-US" dirty="0"/>
              <a:t> </a:t>
            </a:r>
            <a:r>
              <a:rPr lang="en-US" dirty="0" err="1"/>
              <a:t>te</a:t>
            </a:r>
            <a:r>
              <a:rPr lang="en-US" dirty="0"/>
              <a:t> </a:t>
            </a:r>
            <a:r>
              <a:rPr lang="en-US" dirty="0" err="1"/>
              <a:t>herstellen</a:t>
            </a:r>
            <a:r>
              <a:rPr lang="en-US" dirty="0"/>
              <a:t> is het </a:t>
            </a:r>
            <a:r>
              <a:rPr lang="en-US" dirty="0" err="1"/>
              <a:t>aanbrengen</a:t>
            </a:r>
            <a:r>
              <a:rPr lang="en-US" dirty="0"/>
              <a:t> van </a:t>
            </a:r>
            <a:r>
              <a:rPr lang="en-US" dirty="0" err="1"/>
              <a:t>een</a:t>
            </a:r>
            <a:r>
              <a:rPr lang="en-US" dirty="0"/>
              <a:t> </a:t>
            </a:r>
            <a:r>
              <a:rPr lang="en-US" dirty="0" err="1"/>
              <a:t>mechanische</a:t>
            </a:r>
            <a:r>
              <a:rPr lang="en-US" dirty="0"/>
              <a:t> pomp, maar </a:t>
            </a:r>
            <a:r>
              <a:rPr lang="en-US" dirty="0" err="1"/>
              <a:t>dat</a:t>
            </a:r>
            <a:r>
              <a:rPr lang="en-US" dirty="0"/>
              <a:t> is </a:t>
            </a:r>
            <a:r>
              <a:rPr lang="en-US" dirty="0" err="1"/>
              <a:t>ook</a:t>
            </a:r>
            <a:r>
              <a:rPr lang="en-US" dirty="0"/>
              <a:t> </a:t>
            </a:r>
            <a:r>
              <a:rPr lang="en-US" dirty="0" err="1"/>
              <a:t>alleen</a:t>
            </a:r>
            <a:r>
              <a:rPr lang="en-US" dirty="0"/>
              <a:t> symptom </a:t>
            </a:r>
            <a:r>
              <a:rPr lang="en-US" dirty="0" err="1"/>
              <a:t>besrijding</a:t>
            </a:r>
            <a:r>
              <a:rPr lang="en-US" dirty="0"/>
              <a:t>. De </a:t>
            </a:r>
            <a:r>
              <a:rPr lang="en-US" dirty="0" err="1"/>
              <a:t>enige</a:t>
            </a:r>
            <a:r>
              <a:rPr lang="en-US" dirty="0"/>
              <a:t> </a:t>
            </a:r>
            <a:r>
              <a:rPr lang="en-US" dirty="0" err="1"/>
              <a:t>behandeling</a:t>
            </a:r>
            <a:r>
              <a:rPr lang="en-US" dirty="0"/>
              <a:t> van </a:t>
            </a:r>
            <a:r>
              <a:rPr lang="en-US" dirty="0" err="1"/>
              <a:t>hartfalen</a:t>
            </a:r>
            <a:r>
              <a:rPr lang="en-US" dirty="0"/>
              <a:t> is </a:t>
            </a:r>
            <a:r>
              <a:rPr lang="en-US" dirty="0" err="1"/>
              <a:t>een</a:t>
            </a:r>
            <a:r>
              <a:rPr lang="en-US" dirty="0"/>
              <a:t> </a:t>
            </a:r>
            <a:r>
              <a:rPr lang="en-US" dirty="0" err="1"/>
              <a:t>harttransplantatie</a:t>
            </a:r>
            <a:r>
              <a:rPr lang="en-US" dirty="0"/>
              <a:t>. </a:t>
            </a:r>
          </a:p>
        </p:txBody>
      </p:sp>
      <p:sp>
        <p:nvSpPr>
          <p:cNvPr id="4" name="Slide Number Placeholder 3"/>
          <p:cNvSpPr>
            <a:spLocks noGrp="1"/>
          </p:cNvSpPr>
          <p:nvPr>
            <p:ph type="sldNum" sz="quarter" idx="5"/>
          </p:nvPr>
        </p:nvSpPr>
        <p:spPr/>
        <p:txBody>
          <a:bodyPr/>
          <a:lstStyle/>
          <a:p>
            <a:pPr>
              <a:defRPr/>
            </a:pPr>
            <a:fld id="{1BC9A3DA-F219-4B06-BAC9-3C320801BD96}" type="slidenum">
              <a:rPr lang="en-US" smtClean="0"/>
              <a:pPr>
                <a:defRPr/>
              </a:pPr>
              <a:t>7</a:t>
            </a:fld>
            <a:endParaRPr lang="en-US" sz="1200">
              <a:latin typeface="Times" panose="02020603050405020304" pitchFamily="18" charset="0"/>
            </a:endParaRPr>
          </a:p>
        </p:txBody>
      </p:sp>
    </p:spTree>
    <p:extLst>
      <p:ext uri="{BB962C8B-B14F-4D97-AF65-F5344CB8AC3E}">
        <p14:creationId xmlns:p14="http://schemas.microsoft.com/office/powerpoint/2010/main" val="2897576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Maar </a:t>
            </a:r>
            <a:r>
              <a:rPr lang="en-US" dirty="0" err="1"/>
              <a:t>zoals</a:t>
            </a:r>
            <a:r>
              <a:rPr lang="en-US" dirty="0"/>
              <a:t> </a:t>
            </a:r>
            <a:r>
              <a:rPr lang="en-US" dirty="0" err="1"/>
              <a:t>jullie</a:t>
            </a:r>
            <a:r>
              <a:rPr lang="en-US" dirty="0"/>
              <a:t> </a:t>
            </a:r>
            <a:r>
              <a:rPr lang="en-US" dirty="0" err="1"/>
              <a:t>waarschijnlijk</a:t>
            </a:r>
            <a:r>
              <a:rPr lang="en-US" dirty="0"/>
              <a:t> </a:t>
            </a:r>
            <a:r>
              <a:rPr lang="en-US" dirty="0" err="1"/>
              <a:t>wel</a:t>
            </a:r>
            <a:r>
              <a:rPr lang="en-US" dirty="0"/>
              <a:t> </a:t>
            </a:r>
            <a:r>
              <a:rPr lang="en-US" dirty="0" err="1"/>
              <a:t>weten</a:t>
            </a:r>
            <a:r>
              <a:rPr lang="en-US" dirty="0"/>
              <a:t> is </a:t>
            </a:r>
            <a:r>
              <a:rPr lang="en-US" dirty="0" err="1"/>
              <a:t>er</a:t>
            </a:r>
            <a:r>
              <a:rPr lang="en-US" dirty="0"/>
              <a:t> </a:t>
            </a:r>
            <a:r>
              <a:rPr lang="en-US" dirty="0" err="1"/>
              <a:t>ondanks</a:t>
            </a:r>
            <a:r>
              <a:rPr lang="en-US" dirty="0"/>
              <a:t> de </a:t>
            </a:r>
            <a:r>
              <a:rPr lang="en-US" dirty="0" err="1"/>
              <a:t>nieuwe</a:t>
            </a:r>
            <a:r>
              <a:rPr lang="en-US" dirty="0"/>
              <a:t> donor wet </a:t>
            </a:r>
            <a:r>
              <a:rPr lang="en-US" dirty="0" err="1"/>
              <a:t>nog</a:t>
            </a:r>
            <a:r>
              <a:rPr lang="en-US" dirty="0"/>
              <a:t> steeds </a:t>
            </a:r>
            <a:r>
              <a:rPr lang="en-US" dirty="0" err="1"/>
              <a:t>een</a:t>
            </a:r>
            <a:r>
              <a:rPr lang="en-US" dirty="0"/>
              <a:t> </a:t>
            </a:r>
            <a:r>
              <a:rPr lang="en-US" dirty="0" err="1"/>
              <a:t>te</a:t>
            </a:r>
            <a:r>
              <a:rPr lang="en-US" dirty="0"/>
              <a:t> </a:t>
            </a:r>
            <a:r>
              <a:rPr lang="en-US" dirty="0" err="1"/>
              <a:t>kort</a:t>
            </a:r>
            <a:r>
              <a:rPr lang="en-US" dirty="0"/>
              <a:t> </a:t>
            </a:r>
            <a:r>
              <a:rPr lang="en-US" dirty="0" err="1"/>
              <a:t>aan</a:t>
            </a:r>
            <a:r>
              <a:rPr lang="en-US" dirty="0"/>
              <a:t> donor </a:t>
            </a:r>
            <a:r>
              <a:rPr lang="en-US" dirty="0" err="1"/>
              <a:t>harten</a:t>
            </a:r>
            <a:r>
              <a:rPr lang="en-US" dirty="0"/>
              <a:t>. In 2017 </a:t>
            </a:r>
            <a:r>
              <a:rPr lang="en-US" dirty="0" err="1"/>
              <a:t>zijn</a:t>
            </a:r>
            <a:r>
              <a:rPr lang="en-US" dirty="0"/>
              <a:t> </a:t>
            </a:r>
            <a:r>
              <a:rPr lang="en-US" dirty="0" err="1"/>
              <a:t>er</a:t>
            </a:r>
            <a:r>
              <a:rPr lang="en-US" dirty="0"/>
              <a:t> in </a:t>
            </a:r>
            <a:r>
              <a:rPr lang="en-US" dirty="0" err="1"/>
              <a:t>nederland</a:t>
            </a:r>
            <a:r>
              <a:rPr lang="en-US" dirty="0"/>
              <a:t> 38 </a:t>
            </a:r>
            <a:r>
              <a:rPr lang="en-US" dirty="0" err="1"/>
              <a:t>transplantatie</a:t>
            </a:r>
            <a:r>
              <a:rPr lang="en-US" dirty="0"/>
              <a:t> </a:t>
            </a:r>
            <a:r>
              <a:rPr lang="en-US" dirty="0" err="1"/>
              <a:t>uitgevoerd</a:t>
            </a:r>
            <a:r>
              <a:rPr lang="en-US" dirty="0"/>
              <a:t> </a:t>
            </a:r>
            <a:r>
              <a:rPr lang="en-US" dirty="0" err="1"/>
              <a:t>terwijl</a:t>
            </a:r>
            <a:r>
              <a:rPr lang="en-US" dirty="0"/>
              <a:t> </a:t>
            </a:r>
            <a:r>
              <a:rPr lang="en-US" dirty="0" err="1"/>
              <a:t>er</a:t>
            </a:r>
            <a:r>
              <a:rPr lang="en-US" dirty="0"/>
              <a:t> 107 </a:t>
            </a:r>
            <a:r>
              <a:rPr lang="en-US" dirty="0" err="1"/>
              <a:t>mensen</a:t>
            </a:r>
            <a:r>
              <a:rPr lang="en-US" dirty="0"/>
              <a:t> op de </a:t>
            </a:r>
            <a:r>
              <a:rPr lang="en-US" dirty="0" err="1"/>
              <a:t>wachtlijst</a:t>
            </a:r>
            <a:r>
              <a:rPr lang="en-US" dirty="0"/>
              <a:t> </a:t>
            </a:r>
            <a:r>
              <a:rPr lang="en-US" dirty="0" err="1"/>
              <a:t>staan</a:t>
            </a:r>
            <a:r>
              <a:rPr lang="en-US" dirty="0"/>
              <a:t> </a:t>
            </a:r>
            <a:r>
              <a:rPr lang="en-US" dirty="0" err="1"/>
              <a:t>voor</a:t>
            </a:r>
            <a:r>
              <a:rPr lang="en-US" dirty="0"/>
              <a:t> </a:t>
            </a:r>
            <a:r>
              <a:rPr lang="en-US" dirty="0" err="1"/>
              <a:t>een</a:t>
            </a:r>
            <a:r>
              <a:rPr lang="en-US" dirty="0"/>
              <a:t> </a:t>
            </a:r>
            <a:r>
              <a:rPr lang="en-US" dirty="0" err="1"/>
              <a:t>nieuwe</a:t>
            </a:r>
            <a:r>
              <a:rPr lang="en-US" dirty="0"/>
              <a:t> hart. Om </a:t>
            </a:r>
            <a:r>
              <a:rPr lang="en-US" dirty="0" err="1"/>
              <a:t>toch</a:t>
            </a:r>
            <a:r>
              <a:rPr lang="en-US" dirty="0"/>
              <a:t> </a:t>
            </a:r>
            <a:r>
              <a:rPr lang="en-US" dirty="0" err="1"/>
              <a:t>aan</a:t>
            </a:r>
            <a:r>
              <a:rPr lang="en-US" dirty="0"/>
              <a:t> </a:t>
            </a:r>
            <a:r>
              <a:rPr lang="en-US" dirty="0" err="1"/>
              <a:t>deze</a:t>
            </a:r>
            <a:r>
              <a:rPr lang="en-US" dirty="0"/>
              <a:t> </a:t>
            </a:r>
            <a:r>
              <a:rPr lang="en-US" dirty="0" err="1"/>
              <a:t>vraag</a:t>
            </a:r>
            <a:r>
              <a:rPr lang="en-US" dirty="0"/>
              <a:t> </a:t>
            </a:r>
            <a:r>
              <a:rPr lang="en-US" dirty="0" err="1"/>
              <a:t>te</a:t>
            </a:r>
            <a:r>
              <a:rPr lang="en-US" dirty="0"/>
              <a:t> </a:t>
            </a:r>
            <a:r>
              <a:rPr lang="en-US" dirty="0" err="1"/>
              <a:t>kunnen</a:t>
            </a:r>
            <a:r>
              <a:rPr lang="en-US" dirty="0"/>
              <a:t> </a:t>
            </a:r>
            <a:r>
              <a:rPr lang="en-US" dirty="0" err="1"/>
              <a:t>voldoen</a:t>
            </a:r>
            <a:r>
              <a:rPr lang="en-US" dirty="0"/>
              <a:t> </a:t>
            </a:r>
            <a:r>
              <a:rPr lang="en-US" dirty="0" err="1"/>
              <a:t>wordt</a:t>
            </a:r>
            <a:r>
              <a:rPr lang="en-US" dirty="0"/>
              <a:t> </a:t>
            </a:r>
            <a:r>
              <a:rPr lang="en-US" dirty="0" err="1"/>
              <a:t>er</a:t>
            </a:r>
            <a:r>
              <a:rPr lang="en-US" dirty="0"/>
              <a:t> op </a:t>
            </a:r>
            <a:r>
              <a:rPr lang="en-US" dirty="0" err="1"/>
              <a:t>veel</a:t>
            </a:r>
            <a:r>
              <a:rPr lang="en-US" dirty="0"/>
              <a:t> </a:t>
            </a:r>
            <a:r>
              <a:rPr lang="en-US" dirty="0" err="1"/>
              <a:t>verschillende</a:t>
            </a:r>
            <a:r>
              <a:rPr lang="en-US" dirty="0"/>
              <a:t> </a:t>
            </a:r>
            <a:r>
              <a:rPr lang="en-US" dirty="0" err="1"/>
              <a:t>gebieden</a:t>
            </a:r>
            <a:r>
              <a:rPr lang="en-US" dirty="0"/>
              <a:t> </a:t>
            </a:r>
            <a:r>
              <a:rPr lang="en-US" dirty="0" err="1"/>
              <a:t>onderzoek</a:t>
            </a:r>
            <a:r>
              <a:rPr lang="en-US" dirty="0"/>
              <a:t> </a:t>
            </a:r>
            <a:r>
              <a:rPr lang="en-US" dirty="0" err="1"/>
              <a:t>gedaan</a:t>
            </a:r>
            <a:r>
              <a:rPr lang="en-US" dirty="0"/>
              <a:t>. Zo </a:t>
            </a:r>
            <a:r>
              <a:rPr lang="en-US" dirty="0" err="1"/>
              <a:t>werd</a:t>
            </a:r>
            <a:r>
              <a:rPr lang="en-US" dirty="0"/>
              <a:t> </a:t>
            </a:r>
            <a:r>
              <a:rPr lang="en-US" dirty="0" err="1"/>
              <a:t>er</a:t>
            </a:r>
            <a:r>
              <a:rPr lang="en-US" dirty="0"/>
              <a:t> in 2016 </a:t>
            </a:r>
            <a:r>
              <a:rPr lang="en-US" dirty="0" err="1"/>
              <a:t>een</a:t>
            </a:r>
            <a:r>
              <a:rPr lang="en-US" dirty="0"/>
              <a:t> </a:t>
            </a:r>
            <a:r>
              <a:rPr lang="en-US" dirty="0" err="1"/>
              <a:t>studie</a:t>
            </a:r>
            <a:r>
              <a:rPr lang="en-US" dirty="0"/>
              <a:t> </a:t>
            </a:r>
            <a:r>
              <a:rPr lang="en-US" dirty="0" err="1"/>
              <a:t>gepubliceerd</a:t>
            </a:r>
            <a:r>
              <a:rPr lang="en-US" dirty="0"/>
              <a:t> </a:t>
            </a:r>
            <a:r>
              <a:rPr lang="en-US" dirty="0" err="1"/>
              <a:t>waarbij</a:t>
            </a:r>
            <a:r>
              <a:rPr lang="en-US" dirty="0"/>
              <a:t> ze </a:t>
            </a:r>
            <a:r>
              <a:rPr lang="en-US" dirty="0" err="1"/>
              <a:t>een</a:t>
            </a:r>
            <a:r>
              <a:rPr lang="en-US" dirty="0"/>
              <a:t> </a:t>
            </a:r>
            <a:r>
              <a:rPr lang="en-US" dirty="0" err="1"/>
              <a:t>varkenshart</a:t>
            </a:r>
            <a:r>
              <a:rPr lang="en-US" dirty="0"/>
              <a:t> </a:t>
            </a:r>
            <a:r>
              <a:rPr lang="en-US" dirty="0" err="1"/>
              <a:t>hadden</a:t>
            </a:r>
            <a:r>
              <a:rPr lang="en-US" dirty="0"/>
              <a:t> </a:t>
            </a:r>
            <a:r>
              <a:rPr lang="en-US" dirty="0" err="1"/>
              <a:t>getransplanteert</a:t>
            </a:r>
            <a:r>
              <a:rPr lang="en-US" dirty="0"/>
              <a:t> in </a:t>
            </a:r>
            <a:r>
              <a:rPr lang="en-US" dirty="0" err="1"/>
              <a:t>een</a:t>
            </a:r>
            <a:r>
              <a:rPr lang="en-US" dirty="0"/>
              <a:t> </a:t>
            </a:r>
            <a:r>
              <a:rPr lang="en-US" dirty="0" err="1"/>
              <a:t>mensenaap</a:t>
            </a:r>
            <a:r>
              <a:rPr lang="en-US" dirty="0"/>
              <a:t>. </a:t>
            </a:r>
            <a:r>
              <a:rPr lang="en-US" dirty="0" err="1"/>
              <a:t>Fysiologisch</a:t>
            </a:r>
            <a:r>
              <a:rPr lang="en-US" dirty="0"/>
              <a:t> </a:t>
            </a:r>
            <a:r>
              <a:rPr lang="en-US" dirty="0" err="1"/>
              <a:t>gezien</a:t>
            </a:r>
            <a:r>
              <a:rPr lang="en-US" dirty="0"/>
              <a:t> </a:t>
            </a:r>
            <a:r>
              <a:rPr lang="en-US" dirty="0" err="1"/>
              <a:t>komt</a:t>
            </a:r>
            <a:r>
              <a:rPr lang="en-US" dirty="0"/>
              <a:t> het </a:t>
            </a:r>
            <a:r>
              <a:rPr lang="en-US" dirty="0" err="1"/>
              <a:t>varkenshart</a:t>
            </a:r>
            <a:r>
              <a:rPr lang="en-US" dirty="0"/>
              <a:t> het </a:t>
            </a:r>
            <a:r>
              <a:rPr lang="en-US" dirty="0" err="1"/>
              <a:t>dichts</a:t>
            </a:r>
            <a:r>
              <a:rPr lang="en-US" dirty="0"/>
              <a:t> </a:t>
            </a:r>
            <a:r>
              <a:rPr lang="en-US" dirty="0" err="1"/>
              <a:t>bij</a:t>
            </a:r>
            <a:r>
              <a:rPr lang="en-US" dirty="0"/>
              <a:t> de </a:t>
            </a:r>
            <a:r>
              <a:rPr lang="en-US" dirty="0" err="1"/>
              <a:t>mens</a:t>
            </a:r>
            <a:r>
              <a:rPr lang="en-US" dirty="0"/>
              <a:t>, Maar, </a:t>
            </a:r>
            <a:r>
              <a:rPr lang="en-US" dirty="0" err="1"/>
              <a:t>ondanks</a:t>
            </a:r>
            <a:r>
              <a:rPr lang="en-US" dirty="0"/>
              <a:t> </a:t>
            </a:r>
            <a:r>
              <a:rPr lang="en-US" dirty="0" err="1"/>
              <a:t>dat</a:t>
            </a:r>
            <a:r>
              <a:rPr lang="en-US" dirty="0"/>
              <a:t> de </a:t>
            </a:r>
            <a:r>
              <a:rPr lang="en-US" dirty="0" err="1"/>
              <a:t>baviaan</a:t>
            </a:r>
            <a:r>
              <a:rPr lang="en-US" dirty="0"/>
              <a:t> al 2.5 </a:t>
            </a:r>
            <a:r>
              <a:rPr lang="en-US" dirty="0" err="1"/>
              <a:t>jaar</a:t>
            </a:r>
            <a:r>
              <a:rPr lang="en-US" dirty="0"/>
              <a:t> </a:t>
            </a:r>
            <a:r>
              <a:rPr lang="en-US" dirty="0" err="1"/>
              <a:t>leeft</a:t>
            </a:r>
            <a:r>
              <a:rPr lang="en-US" dirty="0"/>
              <a:t>, </a:t>
            </a:r>
            <a:r>
              <a:rPr lang="en-US" dirty="0" err="1"/>
              <a:t>zijn</a:t>
            </a:r>
            <a:r>
              <a:rPr lang="en-US" dirty="0"/>
              <a:t> </a:t>
            </a:r>
            <a:r>
              <a:rPr lang="en-US" dirty="0" err="1"/>
              <a:t>er</a:t>
            </a:r>
            <a:r>
              <a:rPr lang="en-US" dirty="0"/>
              <a:t> </a:t>
            </a:r>
            <a:r>
              <a:rPr lang="en-US" dirty="0" err="1"/>
              <a:t>ook</a:t>
            </a:r>
            <a:r>
              <a:rPr lang="en-US" dirty="0"/>
              <a:t> </a:t>
            </a:r>
            <a:r>
              <a:rPr lang="en-US" dirty="0" err="1"/>
              <a:t>grote</a:t>
            </a:r>
            <a:r>
              <a:rPr lang="en-US" dirty="0"/>
              <a:t> </a:t>
            </a:r>
            <a:r>
              <a:rPr lang="en-US" dirty="0" err="1"/>
              <a:t>bezwaren</a:t>
            </a:r>
            <a:r>
              <a:rPr lang="en-US" dirty="0"/>
              <a:t>, </a:t>
            </a:r>
            <a:r>
              <a:rPr lang="en-US" dirty="0" err="1"/>
              <a:t>zoals</a:t>
            </a:r>
            <a:r>
              <a:rPr lang="en-US" dirty="0"/>
              <a:t> het </a:t>
            </a:r>
            <a:r>
              <a:rPr lang="en-US" dirty="0" err="1"/>
              <a:t>slikken</a:t>
            </a:r>
            <a:r>
              <a:rPr lang="en-US" dirty="0"/>
              <a:t> van </a:t>
            </a:r>
            <a:r>
              <a:rPr lang="en-US" dirty="0" err="1"/>
              <a:t>immuunsuppressie</a:t>
            </a:r>
            <a:r>
              <a:rPr lang="en-US" dirty="0"/>
              <a:t> </a:t>
            </a:r>
            <a:r>
              <a:rPr lang="en-US" dirty="0" err="1"/>
              <a:t>als</a:t>
            </a:r>
            <a:r>
              <a:rPr lang="en-US" dirty="0"/>
              <a:t> </a:t>
            </a:r>
            <a:r>
              <a:rPr lang="en-US" dirty="0" err="1"/>
              <a:t>ook</a:t>
            </a:r>
            <a:r>
              <a:rPr lang="en-US" dirty="0"/>
              <a:t> </a:t>
            </a:r>
            <a:r>
              <a:rPr lang="en-US" dirty="0" err="1"/>
              <a:t>mogelijke</a:t>
            </a:r>
            <a:r>
              <a:rPr lang="en-US" dirty="0"/>
              <a:t> </a:t>
            </a:r>
            <a:r>
              <a:rPr lang="en-US" dirty="0" err="1"/>
              <a:t>overdraagbare</a:t>
            </a:r>
            <a:r>
              <a:rPr lang="en-US" dirty="0"/>
              <a:t> </a:t>
            </a:r>
            <a:r>
              <a:rPr lang="en-US" dirty="0" err="1"/>
              <a:t>virussen</a:t>
            </a:r>
            <a:r>
              <a:rPr lang="en-US" dirty="0"/>
              <a:t> van </a:t>
            </a:r>
            <a:r>
              <a:rPr lang="en-US" dirty="0" err="1"/>
              <a:t>varken</a:t>
            </a:r>
            <a:r>
              <a:rPr lang="en-US" dirty="0"/>
              <a:t> </a:t>
            </a:r>
            <a:r>
              <a:rPr lang="en-US" dirty="0" err="1"/>
              <a:t>naar</a:t>
            </a:r>
            <a:r>
              <a:rPr lang="en-US" dirty="0"/>
              <a:t> </a:t>
            </a:r>
            <a:r>
              <a:rPr lang="en-US" dirty="0" err="1"/>
              <a:t>mens</a:t>
            </a:r>
            <a:r>
              <a:rPr lang="en-US" dirty="0"/>
              <a:t>, </a:t>
            </a:r>
            <a:r>
              <a:rPr lang="en-US" dirty="0" err="1"/>
              <a:t>waar</a:t>
            </a:r>
            <a:r>
              <a:rPr lang="en-US" dirty="0"/>
              <a:t> we nu </a:t>
            </a:r>
            <a:r>
              <a:rPr lang="en-US" dirty="0" err="1"/>
              <a:t>nog</a:t>
            </a:r>
            <a:r>
              <a:rPr lang="en-US" dirty="0"/>
              <a:t> </a:t>
            </a:r>
            <a:r>
              <a:rPr lang="en-US" dirty="0" err="1"/>
              <a:t>geen</a:t>
            </a:r>
            <a:r>
              <a:rPr lang="en-US" dirty="0"/>
              <a:t> </a:t>
            </a:r>
            <a:r>
              <a:rPr lang="en-US" dirty="0" err="1"/>
              <a:t>weet</a:t>
            </a:r>
            <a:r>
              <a:rPr lang="en-US" dirty="0"/>
              <a:t> van </a:t>
            </a:r>
            <a:r>
              <a:rPr lang="en-US" dirty="0" err="1"/>
              <a:t>hebben</a:t>
            </a:r>
            <a:r>
              <a:rPr lang="en-US" dirty="0"/>
              <a:t>. </a:t>
            </a:r>
          </a:p>
        </p:txBody>
      </p:sp>
      <p:sp>
        <p:nvSpPr>
          <p:cNvPr id="4" name="Slide Number Placeholder 3"/>
          <p:cNvSpPr>
            <a:spLocks noGrp="1"/>
          </p:cNvSpPr>
          <p:nvPr>
            <p:ph type="sldNum" sz="quarter" idx="5"/>
          </p:nvPr>
        </p:nvSpPr>
        <p:spPr/>
        <p:txBody>
          <a:bodyPr/>
          <a:lstStyle/>
          <a:p>
            <a:pPr>
              <a:defRPr/>
            </a:pPr>
            <a:fld id="{1BC9A3DA-F219-4B06-BAC9-3C320801BD96}" type="slidenum">
              <a:rPr lang="en-US" smtClean="0"/>
              <a:pPr>
                <a:defRPr/>
              </a:pPr>
              <a:t>8</a:t>
            </a:fld>
            <a:endParaRPr lang="en-US" sz="1200">
              <a:latin typeface="Times" panose="02020603050405020304" pitchFamily="18" charset="0"/>
            </a:endParaRPr>
          </a:p>
        </p:txBody>
      </p:sp>
    </p:spTree>
    <p:extLst>
      <p:ext uri="{BB962C8B-B14F-4D97-AF65-F5344CB8AC3E}">
        <p14:creationId xmlns:p14="http://schemas.microsoft.com/office/powerpoint/2010/main" val="3244847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fld id="{4564A713-4514-42AC-9D64-B4AE7435975B}" type="slidenum">
              <a:rPr lang="en-US" altLang="en-US" sz="1000" smtClean="0">
                <a:latin typeface="Arial" panose="020B0604020202020204" pitchFamily="34" charset="0"/>
              </a:rPr>
              <a:pPr/>
              <a:t>9</a:t>
            </a:fld>
            <a:endParaRPr lang="en-US" altLang="en-US" sz="1200"/>
          </a:p>
        </p:txBody>
      </p:sp>
      <p:sp>
        <p:nvSpPr>
          <p:cNvPr id="11267" name="Rectangle 2"/>
          <p:cNvSpPr>
            <a:spLocks noGrp="1" noRot="1" noChangeAspect="1" noChangeArrowheads="1" noTextEdit="1"/>
          </p:cNvSpPr>
          <p:nvPr>
            <p:ph type="sldImg"/>
          </p:nvPr>
        </p:nvSpPr>
        <p:spPr>
          <a:xfrm>
            <a:off x="895350" y="769938"/>
            <a:ext cx="5006975" cy="3756025"/>
          </a:xfrm>
          <a:ln/>
        </p:spPr>
      </p:sp>
      <p:sp>
        <p:nvSpPr>
          <p:cNvPr id="11268" name="Rectangle 3"/>
          <p:cNvSpPr>
            <a:spLocks noGrp="1" noChangeArrowheads="1"/>
          </p:cNvSpPr>
          <p:nvPr>
            <p:ph type="body" idx="1"/>
          </p:nvPr>
        </p:nvSpPr>
        <p:spPr>
          <a:xfrm>
            <a:off x="904784" y="4741005"/>
            <a:ext cx="4988109" cy="4415286"/>
          </a:xfrm>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2009 was </a:t>
            </a:r>
            <a:r>
              <a:rPr lang="en-US" dirty="0" err="1"/>
              <a:t>er</a:t>
            </a:r>
            <a:r>
              <a:rPr lang="en-US" dirty="0"/>
              <a:t> </a:t>
            </a:r>
            <a:r>
              <a:rPr lang="en-US" dirty="0" err="1"/>
              <a:t>een</a:t>
            </a:r>
            <a:r>
              <a:rPr lang="en-US" dirty="0"/>
              <a:t> </a:t>
            </a:r>
            <a:r>
              <a:rPr lang="en-US" dirty="0" err="1"/>
              <a:t>omslag</a:t>
            </a:r>
            <a:r>
              <a:rPr lang="en-US" dirty="0"/>
              <a:t> op het </a:t>
            </a:r>
            <a:r>
              <a:rPr lang="en-US" dirty="0" err="1"/>
              <a:t>gebied</a:t>
            </a:r>
            <a:r>
              <a:rPr lang="en-US" dirty="0"/>
              <a:t> van de </a:t>
            </a:r>
            <a:r>
              <a:rPr lang="en-US" dirty="0" err="1"/>
              <a:t>hartregeneratie</a:t>
            </a:r>
            <a:r>
              <a:rPr lang="en-US" dirty="0"/>
              <a:t>. </a:t>
            </a:r>
            <a:r>
              <a:rPr lang="en-US" dirty="0" err="1"/>
              <a:t>Er</a:t>
            </a:r>
            <a:r>
              <a:rPr lang="en-US" dirty="0"/>
              <a:t> </a:t>
            </a:r>
            <a:r>
              <a:rPr lang="en-US" dirty="0" err="1"/>
              <a:t>werd</a:t>
            </a:r>
            <a:r>
              <a:rPr lang="en-US" dirty="0"/>
              <a:t> </a:t>
            </a:r>
            <a:r>
              <a:rPr lang="en-US" dirty="0" err="1"/>
              <a:t>een</a:t>
            </a:r>
            <a:r>
              <a:rPr lang="en-US" dirty="0"/>
              <a:t> study </a:t>
            </a:r>
            <a:r>
              <a:rPr lang="en-US" dirty="0" err="1"/>
              <a:t>gepubliceerd</a:t>
            </a:r>
            <a:r>
              <a:rPr lang="en-US" dirty="0"/>
              <a:t> die </a:t>
            </a:r>
            <a:r>
              <a:rPr lang="en-US" dirty="0" err="1"/>
              <a:t>liet</a:t>
            </a:r>
            <a:r>
              <a:rPr lang="en-US" dirty="0"/>
              <a:t> </a:t>
            </a:r>
            <a:r>
              <a:rPr lang="en-US" dirty="0" err="1"/>
              <a:t>zien</a:t>
            </a:r>
            <a:r>
              <a:rPr lang="en-US" dirty="0"/>
              <a:t> </a:t>
            </a:r>
            <a:r>
              <a:rPr lang="en-US" dirty="0" err="1"/>
              <a:t>dat</a:t>
            </a:r>
            <a:r>
              <a:rPr lang="en-US" dirty="0"/>
              <a:t> </a:t>
            </a:r>
            <a:r>
              <a:rPr lang="en-US" dirty="0" err="1"/>
              <a:t>er</a:t>
            </a:r>
            <a:r>
              <a:rPr lang="en-US" dirty="0"/>
              <a:t> </a:t>
            </a:r>
            <a:r>
              <a:rPr lang="en-US" dirty="0" err="1"/>
              <a:t>wel</a:t>
            </a:r>
            <a:r>
              <a:rPr lang="en-US" dirty="0"/>
              <a:t> </a:t>
            </a:r>
            <a:r>
              <a:rPr lang="en-US" dirty="0" err="1"/>
              <a:t>nieuwe</a:t>
            </a:r>
            <a:r>
              <a:rPr lang="en-US" dirty="0"/>
              <a:t> </a:t>
            </a:r>
            <a:r>
              <a:rPr lang="en-US" dirty="0" err="1"/>
              <a:t>cellen</a:t>
            </a:r>
            <a:r>
              <a:rPr lang="en-US" dirty="0"/>
              <a:t> in het hart </a:t>
            </a:r>
            <a:r>
              <a:rPr lang="en-US" dirty="0" err="1"/>
              <a:t>zitten</a:t>
            </a: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nl-NL" altLang="en-US" dirty="0" err="1"/>
              <a:t>Frisen</a:t>
            </a:r>
            <a:r>
              <a:rPr lang="nl-NL" altLang="en-US" dirty="0"/>
              <a:t> </a:t>
            </a:r>
            <a:r>
              <a:rPr lang="nl-NL" altLang="en-US" dirty="0" err="1"/>
              <a:t>and</a:t>
            </a:r>
            <a:r>
              <a:rPr lang="nl-NL" altLang="en-US" dirty="0"/>
              <a:t> </a:t>
            </a:r>
            <a:r>
              <a:rPr lang="nl-NL" altLang="en-US" dirty="0" err="1"/>
              <a:t>coworkers</a:t>
            </a:r>
            <a:r>
              <a:rPr lang="nl-NL" altLang="en-US" dirty="0"/>
              <a:t> </a:t>
            </a:r>
            <a:r>
              <a:rPr lang="nl-NL" altLang="en-US" dirty="0" err="1"/>
              <a:t>performed</a:t>
            </a:r>
            <a:r>
              <a:rPr lang="nl-NL" altLang="en-US" dirty="0"/>
              <a:t> a </a:t>
            </a:r>
            <a:r>
              <a:rPr lang="nl-NL" altLang="en-US" dirty="0" err="1"/>
              <a:t>whole</a:t>
            </a:r>
            <a:r>
              <a:rPr lang="nl-NL" altLang="en-US" dirty="0"/>
              <a:t> </a:t>
            </a:r>
            <a:r>
              <a:rPr lang="nl-NL" altLang="en-US" dirty="0" err="1"/>
              <a:t>population</a:t>
            </a:r>
            <a:r>
              <a:rPr lang="nl-NL" altLang="en-US" dirty="0"/>
              <a:t> carbon dating experiment, making </a:t>
            </a:r>
            <a:r>
              <a:rPr lang="nl-NL" altLang="en-US" dirty="0" err="1"/>
              <a:t>use</a:t>
            </a:r>
            <a:r>
              <a:rPr lang="nl-NL" altLang="en-US" dirty="0"/>
              <a:t> of </a:t>
            </a:r>
            <a:r>
              <a:rPr lang="nl-NL" altLang="en-US" dirty="0" err="1"/>
              <a:t>the</a:t>
            </a:r>
            <a:r>
              <a:rPr lang="nl-NL" altLang="en-US" dirty="0"/>
              <a:t> </a:t>
            </a:r>
            <a:r>
              <a:rPr lang="nl-NL" altLang="en-US" dirty="0" err="1"/>
              <a:t>elevated</a:t>
            </a:r>
            <a:r>
              <a:rPr lang="nl-NL" altLang="en-US" dirty="0"/>
              <a:t> levels of C14 in </a:t>
            </a:r>
            <a:r>
              <a:rPr lang="nl-NL" altLang="en-US" dirty="0" err="1"/>
              <a:t>the</a:t>
            </a:r>
            <a:r>
              <a:rPr lang="nl-NL" altLang="en-US" dirty="0"/>
              <a:t> </a:t>
            </a:r>
            <a:r>
              <a:rPr lang="nl-NL" altLang="en-US" dirty="0" err="1"/>
              <a:t>atmosphere</a:t>
            </a:r>
            <a:r>
              <a:rPr lang="nl-NL" altLang="en-US" dirty="0"/>
              <a:t> </a:t>
            </a:r>
            <a:r>
              <a:rPr lang="nl-NL" altLang="en-US" dirty="0" err="1"/>
              <a:t>due</a:t>
            </a:r>
            <a:r>
              <a:rPr lang="nl-NL" altLang="en-US" dirty="0"/>
              <a:t> </a:t>
            </a:r>
            <a:r>
              <a:rPr lang="nl-NL" altLang="en-US" dirty="0" err="1"/>
              <a:t>to</a:t>
            </a:r>
            <a:r>
              <a:rPr lang="nl-NL" altLang="en-US" dirty="0"/>
              <a:t> </a:t>
            </a:r>
            <a:r>
              <a:rPr lang="nl-NL" altLang="en-US" dirty="0" err="1"/>
              <a:t>nuclearbom</a:t>
            </a:r>
            <a:r>
              <a:rPr lang="nl-NL" altLang="en-US" dirty="0"/>
              <a:t> </a:t>
            </a:r>
            <a:r>
              <a:rPr lang="nl-NL" altLang="en-US" dirty="0" err="1"/>
              <a:t>testing</a:t>
            </a:r>
            <a:r>
              <a:rPr lang="nl-NL" altLang="en-US" dirty="0"/>
              <a:t> in </a:t>
            </a:r>
            <a:r>
              <a:rPr lang="nl-NL" altLang="en-US" dirty="0" err="1"/>
              <a:t>the</a:t>
            </a:r>
            <a:r>
              <a:rPr lang="nl-NL" altLang="en-US" dirty="0"/>
              <a:t> 60</a:t>
            </a:r>
            <a:r>
              <a:rPr lang="nl-NL" altLang="en-US" baseline="30000" dirty="0"/>
              <a:t>s</a:t>
            </a:r>
            <a:r>
              <a:rPr lang="nl-NL" altLang="en-US" dirty="0"/>
              <a:t>. </a:t>
            </a:r>
            <a:r>
              <a:rPr lang="nl-NL" altLang="en-US" dirty="0" err="1"/>
              <a:t>Calculating</a:t>
            </a:r>
            <a:r>
              <a:rPr lang="nl-NL" altLang="en-US" dirty="0"/>
              <a:t> </a:t>
            </a:r>
            <a:r>
              <a:rPr lang="nl-NL" altLang="en-US" dirty="0" err="1"/>
              <a:t>the</a:t>
            </a:r>
            <a:r>
              <a:rPr lang="nl-NL" altLang="en-US" dirty="0"/>
              <a:t> </a:t>
            </a:r>
            <a:r>
              <a:rPr lang="nl-NL" altLang="en-US" dirty="0" err="1"/>
              <a:t>age</a:t>
            </a:r>
            <a:r>
              <a:rPr lang="nl-NL" altLang="en-US" dirty="0"/>
              <a:t> of </a:t>
            </a:r>
            <a:r>
              <a:rPr lang="nl-NL" altLang="en-US" dirty="0" err="1"/>
              <a:t>the</a:t>
            </a:r>
            <a:r>
              <a:rPr lang="nl-NL" altLang="en-US" dirty="0"/>
              <a:t> </a:t>
            </a:r>
            <a:r>
              <a:rPr lang="nl-NL" altLang="en-US" dirty="0" err="1"/>
              <a:t>cardiomyocyte</a:t>
            </a:r>
            <a:r>
              <a:rPr lang="nl-NL" altLang="en-US" dirty="0"/>
              <a:t>, </a:t>
            </a:r>
            <a:r>
              <a:rPr lang="nl-NL" altLang="en-US" dirty="0" err="1"/>
              <a:t>comparing</a:t>
            </a:r>
            <a:r>
              <a:rPr lang="nl-NL" altLang="en-US" dirty="0"/>
              <a:t> </a:t>
            </a:r>
            <a:r>
              <a:rPr lang="nl-NL" altLang="en-US" dirty="0" err="1"/>
              <a:t>it</a:t>
            </a:r>
            <a:r>
              <a:rPr lang="nl-NL" altLang="en-US" dirty="0"/>
              <a:t> </a:t>
            </a:r>
            <a:r>
              <a:rPr lang="nl-NL" altLang="en-US" dirty="0" err="1"/>
              <a:t>to</a:t>
            </a:r>
            <a:r>
              <a:rPr lang="nl-NL" altLang="en-US" dirty="0"/>
              <a:t> </a:t>
            </a:r>
            <a:r>
              <a:rPr lang="nl-NL" altLang="en-US" dirty="0" err="1"/>
              <a:t>the</a:t>
            </a:r>
            <a:r>
              <a:rPr lang="nl-NL" altLang="en-US" dirty="0"/>
              <a:t> </a:t>
            </a:r>
            <a:r>
              <a:rPr lang="nl-NL" altLang="en-US" dirty="0" err="1"/>
              <a:t>age</a:t>
            </a:r>
            <a:r>
              <a:rPr lang="nl-NL" altLang="en-US" dirty="0"/>
              <a:t> of </a:t>
            </a:r>
            <a:r>
              <a:rPr lang="nl-NL" altLang="en-US" dirty="0" err="1"/>
              <a:t>the</a:t>
            </a:r>
            <a:r>
              <a:rPr lang="nl-NL" altLang="en-US" dirty="0"/>
              <a:t> </a:t>
            </a:r>
            <a:r>
              <a:rPr lang="nl-NL" altLang="en-US" dirty="0" err="1"/>
              <a:t>individual</a:t>
            </a:r>
            <a:r>
              <a:rPr lang="nl-NL" altLang="en-US" dirty="0"/>
              <a:t>, </a:t>
            </a:r>
            <a:r>
              <a:rPr lang="nl-NL" altLang="en-US" dirty="0" err="1"/>
              <a:t>they</a:t>
            </a:r>
            <a:r>
              <a:rPr lang="nl-NL" altLang="en-US" dirty="0"/>
              <a:t> </a:t>
            </a:r>
            <a:r>
              <a:rPr lang="nl-NL" altLang="en-US" dirty="0" err="1"/>
              <a:t>concluded</a:t>
            </a:r>
            <a:r>
              <a:rPr lang="nl-NL" altLang="en-US" dirty="0"/>
              <a:t> </a:t>
            </a:r>
            <a:r>
              <a:rPr lang="nl-NL" altLang="en-US" dirty="0" err="1"/>
              <a:t>that</a:t>
            </a:r>
            <a:r>
              <a:rPr lang="nl-NL" altLang="en-US" dirty="0"/>
              <a:t> new </a:t>
            </a:r>
            <a:r>
              <a:rPr lang="nl-NL" altLang="en-US" dirty="0" err="1"/>
              <a:t>myocytes</a:t>
            </a:r>
            <a:r>
              <a:rPr lang="nl-NL" altLang="en-US" dirty="0"/>
              <a:t> are </a:t>
            </a:r>
            <a:r>
              <a:rPr lang="nl-NL" altLang="en-US" dirty="0" err="1"/>
              <a:t>being</a:t>
            </a:r>
            <a:r>
              <a:rPr lang="nl-NL" altLang="en-US" dirty="0"/>
              <a:t> </a:t>
            </a:r>
            <a:r>
              <a:rPr lang="nl-NL" altLang="en-US" dirty="0" err="1"/>
              <a:t>formed</a:t>
            </a:r>
            <a:r>
              <a:rPr lang="nl-NL" altLang="en-US" dirty="0"/>
              <a:t>, in </a:t>
            </a:r>
            <a:r>
              <a:rPr lang="nl-NL" altLang="en-US" dirty="0" err="1"/>
              <a:t>the</a:t>
            </a:r>
            <a:r>
              <a:rPr lang="nl-NL" altLang="en-US" dirty="0"/>
              <a:t> adult </a:t>
            </a:r>
            <a:r>
              <a:rPr lang="nl-NL" altLang="en-US" dirty="0" err="1"/>
              <a:t>heart</a:t>
            </a:r>
            <a:r>
              <a:rPr lang="nl-NL" altLang="en-US" dirty="0"/>
              <a:t> </a:t>
            </a:r>
            <a:r>
              <a:rPr lang="nl-NL" altLang="en-US" dirty="0" err="1"/>
              <a:t>albeit</a:t>
            </a:r>
            <a:r>
              <a:rPr lang="nl-NL" altLang="en-US" dirty="0"/>
              <a:t> at </a:t>
            </a:r>
            <a:r>
              <a:rPr lang="nl-NL" altLang="en-US" dirty="0" err="1"/>
              <a:t>very</a:t>
            </a:r>
            <a:r>
              <a:rPr lang="nl-NL" altLang="en-US" dirty="0"/>
              <a:t> low </a:t>
            </a:r>
            <a:r>
              <a:rPr lang="nl-NL" altLang="en-US" dirty="0" err="1"/>
              <a:t>numbers</a:t>
            </a:r>
            <a:r>
              <a:rPr lang="nl-NL" altLang="en-US" dirty="0"/>
              <a:t>. These new </a:t>
            </a:r>
            <a:r>
              <a:rPr lang="nl-NL" altLang="en-US" dirty="0" err="1"/>
              <a:t>cells</a:t>
            </a:r>
            <a:r>
              <a:rPr lang="nl-NL" altLang="en-US" dirty="0"/>
              <a:t> present in </a:t>
            </a:r>
            <a:r>
              <a:rPr lang="nl-NL" altLang="en-US" dirty="0" err="1"/>
              <a:t>the</a:t>
            </a:r>
            <a:r>
              <a:rPr lang="nl-NL" altLang="en-US" dirty="0"/>
              <a:t> </a:t>
            </a:r>
            <a:r>
              <a:rPr lang="nl-NL" altLang="en-US" dirty="0" err="1"/>
              <a:t>aged</a:t>
            </a:r>
            <a:r>
              <a:rPr lang="nl-NL" altLang="en-US" dirty="0"/>
              <a:t> </a:t>
            </a:r>
            <a:r>
              <a:rPr lang="nl-NL" altLang="en-US" dirty="0" err="1"/>
              <a:t>heart</a:t>
            </a:r>
            <a:r>
              <a:rPr lang="nl-NL" altLang="en-US" dirty="0"/>
              <a:t> </a:t>
            </a:r>
            <a:r>
              <a:rPr lang="nl-NL" altLang="en-US" dirty="0" err="1"/>
              <a:t>can</a:t>
            </a:r>
            <a:r>
              <a:rPr lang="nl-NL" altLang="en-US" dirty="0"/>
              <a:t> </a:t>
            </a:r>
            <a:r>
              <a:rPr lang="nl-NL" altLang="en-US" dirty="0" err="1"/>
              <a:t>orignate</a:t>
            </a:r>
            <a:r>
              <a:rPr lang="nl-NL" altLang="en-US" dirty="0"/>
              <a:t> </a:t>
            </a:r>
            <a:r>
              <a:rPr lang="nl-NL" altLang="en-US" dirty="0" err="1"/>
              <a:t>either</a:t>
            </a:r>
            <a:r>
              <a:rPr lang="nl-NL" altLang="en-US" dirty="0"/>
              <a:t> </a:t>
            </a:r>
            <a:r>
              <a:rPr lang="nl-NL" altLang="en-US" dirty="0" err="1"/>
              <a:t>from</a:t>
            </a:r>
            <a:r>
              <a:rPr lang="nl-NL" altLang="en-US" dirty="0"/>
              <a:t> </a:t>
            </a:r>
            <a:r>
              <a:rPr lang="nl-NL" altLang="en-US" dirty="0" err="1"/>
              <a:t>dividing</a:t>
            </a:r>
            <a:r>
              <a:rPr lang="nl-NL" altLang="en-US" dirty="0"/>
              <a:t> </a:t>
            </a:r>
            <a:r>
              <a:rPr lang="nl-NL" altLang="en-US" dirty="0" err="1"/>
              <a:t>cardiomyocytes</a:t>
            </a:r>
            <a:r>
              <a:rPr lang="nl-NL" altLang="en-US" dirty="0"/>
              <a:t> or </a:t>
            </a:r>
            <a:r>
              <a:rPr lang="nl-NL" altLang="en-US" dirty="0" err="1"/>
              <a:t>from</a:t>
            </a:r>
            <a:r>
              <a:rPr lang="nl-NL" altLang="en-US" dirty="0"/>
              <a:t> </a:t>
            </a:r>
            <a:r>
              <a:rPr lang="nl-NL" altLang="en-US" dirty="0" err="1"/>
              <a:t>differentiating</a:t>
            </a:r>
            <a:r>
              <a:rPr lang="nl-NL" altLang="en-US" dirty="0"/>
              <a:t> </a:t>
            </a:r>
            <a:r>
              <a:rPr lang="nl-NL" altLang="en-US" dirty="0" err="1"/>
              <a:t>cardiac</a:t>
            </a:r>
            <a:r>
              <a:rPr lang="nl-NL" altLang="en-US" dirty="0"/>
              <a:t> </a:t>
            </a:r>
            <a:r>
              <a:rPr lang="nl-NL" altLang="en-US" dirty="0" err="1"/>
              <a:t>progenitor</a:t>
            </a:r>
            <a:r>
              <a:rPr lang="nl-NL" altLang="en-US" dirty="0"/>
              <a:t> </a:t>
            </a:r>
            <a:r>
              <a:rPr lang="nl-NL" altLang="en-US" dirty="0" err="1"/>
              <a:t>cells</a:t>
            </a:r>
            <a:r>
              <a:rPr lang="nl-NL" altLang="en-US" dirty="0"/>
              <a:t>. The </a:t>
            </a:r>
            <a:r>
              <a:rPr lang="nl-NL" altLang="en-US" dirty="0" err="1"/>
              <a:t>limited</a:t>
            </a:r>
            <a:r>
              <a:rPr lang="nl-NL" altLang="en-US" dirty="0"/>
              <a:t> </a:t>
            </a:r>
            <a:r>
              <a:rPr lang="nl-NL" altLang="en-US" dirty="0" err="1"/>
              <a:t>capacity</a:t>
            </a:r>
            <a:r>
              <a:rPr lang="nl-NL" altLang="en-US" dirty="0"/>
              <a:t> of </a:t>
            </a:r>
            <a:r>
              <a:rPr lang="nl-NL" altLang="en-US" dirty="0" err="1"/>
              <a:t>the</a:t>
            </a:r>
            <a:r>
              <a:rPr lang="nl-NL" altLang="en-US" dirty="0"/>
              <a:t> </a:t>
            </a:r>
            <a:r>
              <a:rPr lang="nl-NL" altLang="en-US" dirty="0" err="1"/>
              <a:t>mammalian</a:t>
            </a:r>
            <a:r>
              <a:rPr lang="nl-NL" altLang="en-US" dirty="0"/>
              <a:t> </a:t>
            </a:r>
            <a:r>
              <a:rPr lang="nl-NL" altLang="en-US" dirty="0" err="1"/>
              <a:t>heart</a:t>
            </a:r>
            <a:r>
              <a:rPr lang="nl-NL" altLang="en-US" dirty="0"/>
              <a:t> </a:t>
            </a:r>
            <a:r>
              <a:rPr lang="nl-NL" altLang="en-US" dirty="0" err="1"/>
              <a:t>to</a:t>
            </a:r>
            <a:r>
              <a:rPr lang="nl-NL" altLang="en-US" dirty="0"/>
              <a:t> </a:t>
            </a:r>
            <a:r>
              <a:rPr lang="nl-NL" altLang="en-US" dirty="0" err="1"/>
              <a:t>replenish</a:t>
            </a:r>
            <a:r>
              <a:rPr lang="nl-NL" altLang="en-US" dirty="0"/>
              <a:t> </a:t>
            </a:r>
            <a:r>
              <a:rPr lang="nl-NL" altLang="en-US" dirty="0" err="1"/>
              <a:t>its</a:t>
            </a:r>
            <a:r>
              <a:rPr lang="nl-NL" altLang="en-US" dirty="0"/>
              <a:t> </a:t>
            </a:r>
            <a:r>
              <a:rPr lang="nl-NL" altLang="en-US" dirty="0" err="1"/>
              <a:t>own</a:t>
            </a:r>
            <a:r>
              <a:rPr lang="nl-NL" altLang="en-US" dirty="0"/>
              <a:t> </a:t>
            </a:r>
            <a:r>
              <a:rPr lang="nl-NL" altLang="en-US" dirty="0" err="1"/>
              <a:t>cardiomyoctes</a:t>
            </a:r>
            <a:r>
              <a:rPr lang="nl-NL" altLang="en-US" dirty="0"/>
              <a:t> </a:t>
            </a:r>
            <a:r>
              <a:rPr lang="nl-NL" altLang="en-US" dirty="0" err="1"/>
              <a:t>throughout</a:t>
            </a:r>
            <a:r>
              <a:rPr lang="nl-NL" altLang="en-US" dirty="0"/>
              <a:t> life, </a:t>
            </a:r>
            <a:r>
              <a:rPr lang="nl-NL" altLang="en-US" dirty="0" err="1"/>
              <a:t>and</a:t>
            </a:r>
            <a:r>
              <a:rPr lang="nl-NL" altLang="en-US" dirty="0"/>
              <a:t> </a:t>
            </a:r>
            <a:r>
              <a:rPr lang="nl-NL" altLang="en-US" dirty="0" err="1"/>
              <a:t>the</a:t>
            </a:r>
            <a:r>
              <a:rPr lang="nl-NL" altLang="en-US" dirty="0"/>
              <a:t> </a:t>
            </a:r>
            <a:r>
              <a:rPr lang="nl-NL" altLang="en-US" dirty="0" err="1"/>
              <a:t>millions</a:t>
            </a:r>
            <a:r>
              <a:rPr lang="nl-NL" altLang="en-US" dirty="0"/>
              <a:t> of </a:t>
            </a:r>
            <a:r>
              <a:rPr lang="nl-NL" altLang="en-US" dirty="0" err="1"/>
              <a:t>cells</a:t>
            </a:r>
            <a:r>
              <a:rPr lang="nl-NL" altLang="en-US" dirty="0"/>
              <a:t> </a:t>
            </a:r>
            <a:r>
              <a:rPr lang="nl-NL" altLang="en-US" dirty="0" err="1"/>
              <a:t>that</a:t>
            </a:r>
            <a:r>
              <a:rPr lang="nl-NL" altLang="en-US" dirty="0"/>
              <a:t> have </a:t>
            </a:r>
            <a:r>
              <a:rPr lang="nl-NL" altLang="en-US" dirty="0" err="1"/>
              <a:t>to</a:t>
            </a:r>
            <a:r>
              <a:rPr lang="nl-NL" altLang="en-US" dirty="0"/>
              <a:t> </a:t>
            </a:r>
            <a:r>
              <a:rPr lang="nl-NL" altLang="en-US" dirty="0" err="1"/>
              <a:t>be</a:t>
            </a:r>
            <a:r>
              <a:rPr lang="nl-NL" altLang="en-US" dirty="0"/>
              <a:t> </a:t>
            </a:r>
            <a:r>
              <a:rPr lang="nl-NL" altLang="en-US" dirty="0" err="1"/>
              <a:t>replaced</a:t>
            </a:r>
            <a:r>
              <a:rPr lang="nl-NL" altLang="en-US" dirty="0"/>
              <a:t> </a:t>
            </a:r>
            <a:r>
              <a:rPr lang="nl-NL" altLang="en-US" dirty="0" err="1"/>
              <a:t>after</a:t>
            </a:r>
            <a:r>
              <a:rPr lang="nl-NL" altLang="en-US" dirty="0"/>
              <a:t> </a:t>
            </a:r>
            <a:r>
              <a:rPr lang="nl-NL" altLang="en-US" dirty="0" err="1"/>
              <a:t>damage</a:t>
            </a:r>
            <a:r>
              <a:rPr lang="nl-NL" altLang="en-US" dirty="0"/>
              <a:t>, has made </a:t>
            </a:r>
            <a:r>
              <a:rPr lang="nl-NL" altLang="en-US" dirty="0" err="1"/>
              <a:t>the</a:t>
            </a:r>
            <a:r>
              <a:rPr lang="nl-NL" altLang="en-US" dirty="0"/>
              <a:t> </a:t>
            </a:r>
            <a:r>
              <a:rPr lang="nl-NL" altLang="en-US" dirty="0" err="1"/>
              <a:t>identification</a:t>
            </a:r>
            <a:r>
              <a:rPr lang="nl-NL" altLang="en-US" dirty="0"/>
              <a:t> of </a:t>
            </a:r>
            <a:r>
              <a:rPr lang="nl-NL" altLang="en-US" dirty="0" err="1"/>
              <a:t>cardiac</a:t>
            </a:r>
            <a:r>
              <a:rPr lang="nl-NL" altLang="en-US" dirty="0"/>
              <a:t> </a:t>
            </a:r>
            <a:r>
              <a:rPr lang="nl-NL" altLang="en-US" dirty="0" err="1"/>
              <a:t>progenitor</a:t>
            </a:r>
            <a:r>
              <a:rPr lang="nl-NL" altLang="en-US" dirty="0"/>
              <a:t> </a:t>
            </a:r>
            <a:r>
              <a:rPr lang="nl-NL" altLang="en-US" dirty="0" err="1"/>
              <a:t>cells</a:t>
            </a:r>
            <a:r>
              <a:rPr lang="nl-NL" altLang="en-US" dirty="0"/>
              <a:t> a major </a:t>
            </a:r>
            <a:r>
              <a:rPr lang="nl-NL" altLang="en-US" dirty="0" err="1"/>
              <a:t>challenge</a:t>
            </a:r>
            <a:r>
              <a:rPr lang="nl-NL" altLang="en-US" dirty="0"/>
              <a:t>. </a:t>
            </a:r>
          </a:p>
          <a:p>
            <a:endParaRPr lang="nl-NL" altLang="en-US" dirty="0"/>
          </a:p>
          <a:p>
            <a:r>
              <a:rPr lang="nl-NL" altLang="en-US" dirty="0"/>
              <a:t>De vraag is wel waar die nieuwe cellen vandaan komen. Zijn het bestaande cellen die gaan delen, of komt het omdat er toch hartstamcellen zijn die in staat zijn te </a:t>
            </a:r>
            <a:r>
              <a:rPr lang="nl-NL" altLang="en-US" dirty="0" err="1"/>
              <a:t>differentieren</a:t>
            </a:r>
            <a:r>
              <a:rPr lang="nl-NL" altLang="en-US" dirty="0"/>
              <a:t> naar nieuwe spieren. </a:t>
            </a:r>
          </a:p>
        </p:txBody>
      </p:sp>
    </p:spTree>
    <p:extLst>
      <p:ext uri="{BB962C8B-B14F-4D97-AF65-F5344CB8AC3E}">
        <p14:creationId xmlns:p14="http://schemas.microsoft.com/office/powerpoint/2010/main" val="602978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r>
              <a:rPr lang="en-US" altLang="en-US" dirty="0" err="1"/>
              <a:t>Daarom</a:t>
            </a:r>
            <a:r>
              <a:rPr lang="en-US" altLang="en-US" dirty="0"/>
              <a:t> </a:t>
            </a:r>
            <a:r>
              <a:rPr lang="en-US" altLang="en-US" dirty="0" err="1"/>
              <a:t>zijn</a:t>
            </a:r>
            <a:r>
              <a:rPr lang="en-US" altLang="en-US" dirty="0"/>
              <a:t> </a:t>
            </a:r>
            <a:r>
              <a:rPr lang="en-US" altLang="en-US" dirty="0" err="1"/>
              <a:t>wij</a:t>
            </a:r>
            <a:r>
              <a:rPr lang="en-US" altLang="en-US" dirty="0"/>
              <a:t> op </a:t>
            </a:r>
            <a:r>
              <a:rPr lang="en-US" altLang="en-US" dirty="0" err="1"/>
              <a:t>zoek</a:t>
            </a:r>
            <a:r>
              <a:rPr lang="en-US" altLang="en-US" dirty="0"/>
              <a:t> </a:t>
            </a:r>
            <a:r>
              <a:rPr lang="en-US" altLang="en-US" dirty="0" err="1"/>
              <a:t>gegaan</a:t>
            </a:r>
            <a:r>
              <a:rPr lang="en-US" altLang="en-US" dirty="0"/>
              <a:t> </a:t>
            </a:r>
            <a:r>
              <a:rPr lang="en-US" altLang="en-US" dirty="0" err="1"/>
              <a:t>naar</a:t>
            </a:r>
            <a:r>
              <a:rPr lang="en-US" altLang="en-US" dirty="0"/>
              <a:t> de </a:t>
            </a:r>
            <a:r>
              <a:rPr lang="en-US" altLang="en-US" dirty="0" err="1"/>
              <a:t>stamcellen</a:t>
            </a:r>
            <a:r>
              <a:rPr lang="en-US" altLang="en-US" dirty="0"/>
              <a:t> in het hart.</a:t>
            </a:r>
            <a:endParaRPr lang="en-GB" altLang="en-US" dirty="0"/>
          </a:p>
        </p:txBody>
      </p:sp>
      <p:sp>
        <p:nvSpPr>
          <p:cNvPr id="13316" name="Slide Number Placeholder 3"/>
          <p:cNvSpPr>
            <a:spLocks noGrp="1"/>
          </p:cNvSpPr>
          <p:nvPr>
            <p:ph type="sldNum" sz="quarter" idx="5"/>
          </p:nvPr>
        </p:nvSpPr>
        <p:spPr>
          <a:noFill/>
        </p:spPr>
        <p:txBody>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fld id="{435B89D9-19D7-4292-8507-3ABF4E5331FF}" type="slidenum">
              <a:rPr lang="en-US" altLang="en-US" sz="1000" smtClean="0">
                <a:latin typeface="Arial" panose="020B0604020202020204" pitchFamily="34" charset="0"/>
              </a:rPr>
              <a:pPr/>
              <a:t>10</a:t>
            </a:fld>
            <a:endParaRPr lang="en-US" altLang="en-US" sz="1200"/>
          </a:p>
        </p:txBody>
      </p:sp>
    </p:spTree>
    <p:extLst>
      <p:ext uri="{BB962C8B-B14F-4D97-AF65-F5344CB8AC3E}">
        <p14:creationId xmlns:p14="http://schemas.microsoft.com/office/powerpoint/2010/main" val="301947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endParaRPr lang="en-GB" altLang="en-US" dirty="0"/>
          </a:p>
        </p:txBody>
      </p:sp>
      <p:sp>
        <p:nvSpPr>
          <p:cNvPr id="15364" name="Slide Number Placeholder 3"/>
          <p:cNvSpPr>
            <a:spLocks noGrp="1"/>
          </p:cNvSpPr>
          <p:nvPr>
            <p:ph type="sldNum" sz="quarter" idx="5"/>
          </p:nvPr>
        </p:nvSpPr>
        <p:spPr>
          <a:noFill/>
        </p:spPr>
        <p:txBody>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fld id="{8F641B50-027B-4224-BEDD-11FCBB4D21E4}" type="slidenum">
              <a:rPr lang="en-US" altLang="en-US" sz="1000" smtClean="0">
                <a:latin typeface="Arial" panose="020B0604020202020204" pitchFamily="34" charset="0"/>
              </a:rPr>
              <a:pPr/>
              <a:t>11</a:t>
            </a:fld>
            <a:endParaRPr lang="en-US" altLang="en-US" sz="1200"/>
          </a:p>
        </p:txBody>
      </p:sp>
    </p:spTree>
    <p:extLst>
      <p:ext uri="{BB962C8B-B14F-4D97-AF65-F5344CB8AC3E}">
        <p14:creationId xmlns:p14="http://schemas.microsoft.com/office/powerpoint/2010/main" val="140870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endParaRPr lang="en-GB" altLang="en-US" dirty="0"/>
          </a:p>
        </p:txBody>
      </p:sp>
      <p:sp>
        <p:nvSpPr>
          <p:cNvPr id="15364" name="Slide Number Placeholder 3"/>
          <p:cNvSpPr>
            <a:spLocks noGrp="1"/>
          </p:cNvSpPr>
          <p:nvPr>
            <p:ph type="sldNum" sz="quarter" idx="5"/>
          </p:nvPr>
        </p:nvSpPr>
        <p:spPr>
          <a:noFill/>
        </p:spPr>
        <p:txBody>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fld id="{8F641B50-027B-4224-BEDD-11FCBB4D21E4}" type="slidenum">
              <a:rPr lang="en-US" altLang="en-US" sz="1000" smtClean="0">
                <a:latin typeface="Arial" panose="020B0604020202020204" pitchFamily="34" charset="0"/>
              </a:rPr>
              <a:pPr/>
              <a:t>12</a:t>
            </a:fld>
            <a:endParaRPr lang="en-US" altLang="en-US" sz="1200"/>
          </a:p>
        </p:txBody>
      </p:sp>
    </p:spTree>
    <p:extLst>
      <p:ext uri="{BB962C8B-B14F-4D97-AF65-F5344CB8AC3E}">
        <p14:creationId xmlns:p14="http://schemas.microsoft.com/office/powerpoint/2010/main" val="429410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r>
              <a:rPr lang="en-GB" altLang="en-US" dirty="0" err="1"/>
              <a:t>Een</a:t>
            </a:r>
            <a:r>
              <a:rPr lang="en-GB" altLang="en-US" dirty="0"/>
              <a:t> </a:t>
            </a:r>
            <a:r>
              <a:rPr lang="en-GB" altLang="en-US" dirty="0" err="1"/>
              <a:t>ander</a:t>
            </a:r>
            <a:r>
              <a:rPr lang="en-GB" altLang="en-US" dirty="0"/>
              <a:t> problem is de </a:t>
            </a:r>
            <a:r>
              <a:rPr lang="en-GB" altLang="en-US" dirty="0" err="1"/>
              <a:t>schaal</a:t>
            </a:r>
            <a:r>
              <a:rPr lang="en-GB" altLang="en-US" dirty="0"/>
              <a:t>. We </a:t>
            </a:r>
            <a:r>
              <a:rPr lang="en-GB" altLang="en-US" dirty="0" err="1"/>
              <a:t>kijken</a:t>
            </a:r>
            <a:r>
              <a:rPr lang="en-GB" altLang="en-US" dirty="0"/>
              <a:t> nu </a:t>
            </a:r>
            <a:r>
              <a:rPr lang="en-GB" altLang="en-US" dirty="0" err="1"/>
              <a:t>naar</a:t>
            </a:r>
            <a:r>
              <a:rPr lang="en-GB" altLang="en-US" dirty="0"/>
              <a:t> </a:t>
            </a:r>
            <a:r>
              <a:rPr lang="en-GB" altLang="en-US" dirty="0" err="1"/>
              <a:t>een</a:t>
            </a:r>
            <a:r>
              <a:rPr lang="en-GB" altLang="en-US" dirty="0"/>
              <a:t> </a:t>
            </a:r>
            <a:r>
              <a:rPr lang="en-GB" altLang="en-US" dirty="0" err="1"/>
              <a:t>muizenhartje</a:t>
            </a:r>
            <a:r>
              <a:rPr lang="en-GB" altLang="en-US" dirty="0"/>
              <a:t>, </a:t>
            </a:r>
            <a:r>
              <a:rPr lang="en-GB" altLang="en-US" dirty="0" err="1"/>
              <a:t>en</a:t>
            </a:r>
            <a:r>
              <a:rPr lang="en-GB" altLang="en-US" dirty="0"/>
              <a:t> </a:t>
            </a:r>
            <a:r>
              <a:rPr lang="en-GB" altLang="en-US" dirty="0" err="1"/>
              <a:t>hiernaast</a:t>
            </a:r>
            <a:r>
              <a:rPr lang="en-GB" altLang="en-US" dirty="0"/>
              <a:t> </a:t>
            </a:r>
            <a:r>
              <a:rPr lang="en-GB" altLang="en-US" dirty="0" err="1"/>
              <a:t>een</a:t>
            </a:r>
            <a:r>
              <a:rPr lang="en-GB" altLang="en-US" dirty="0"/>
              <a:t> human hart.</a:t>
            </a:r>
          </a:p>
          <a:p>
            <a:r>
              <a:rPr lang="en-GB" altLang="en-US" dirty="0"/>
              <a:t>Voor </a:t>
            </a:r>
            <a:r>
              <a:rPr lang="en-GB" altLang="en-US" dirty="0" err="1"/>
              <a:t>muizen</a:t>
            </a:r>
            <a:r>
              <a:rPr lang="en-GB" altLang="en-US" dirty="0"/>
              <a:t> </a:t>
            </a:r>
            <a:r>
              <a:rPr lang="en-GB" altLang="en-US" dirty="0" err="1"/>
              <a:t>injecteren</a:t>
            </a:r>
            <a:r>
              <a:rPr lang="en-GB" altLang="en-US" dirty="0"/>
              <a:t> we 500.000 </a:t>
            </a:r>
            <a:r>
              <a:rPr lang="en-GB" altLang="en-US" dirty="0" err="1"/>
              <a:t>cellen</a:t>
            </a:r>
            <a:r>
              <a:rPr lang="en-GB" altLang="en-US" dirty="0"/>
              <a:t> </a:t>
            </a:r>
            <a:r>
              <a:rPr lang="en-GB" altLang="en-US" dirty="0" err="1"/>
              <a:t>en</a:t>
            </a:r>
            <a:r>
              <a:rPr lang="en-GB" altLang="en-US" dirty="0"/>
              <a:t> </a:t>
            </a:r>
            <a:r>
              <a:rPr lang="en-GB" altLang="en-US" dirty="0" err="1"/>
              <a:t>dat</a:t>
            </a:r>
            <a:r>
              <a:rPr lang="en-GB" altLang="en-US" dirty="0"/>
              <a:t> </a:t>
            </a:r>
            <a:r>
              <a:rPr lang="en-GB" altLang="en-US" dirty="0" err="1"/>
              <a:t>duurt</a:t>
            </a:r>
            <a:r>
              <a:rPr lang="en-GB" altLang="en-US" dirty="0"/>
              <a:t> </a:t>
            </a:r>
            <a:r>
              <a:rPr lang="en-GB" altLang="en-US" dirty="0" err="1"/>
              <a:t>maanden</a:t>
            </a:r>
            <a:r>
              <a:rPr lang="en-GB" altLang="en-US" dirty="0"/>
              <a:t> om </a:t>
            </a:r>
            <a:r>
              <a:rPr lang="en-GB" altLang="en-US" dirty="0" err="1"/>
              <a:t>te</a:t>
            </a:r>
            <a:r>
              <a:rPr lang="en-GB" altLang="en-US" dirty="0"/>
              <a:t> </a:t>
            </a:r>
            <a:r>
              <a:rPr lang="en-GB" altLang="en-US" dirty="0" err="1"/>
              <a:t>kweken</a:t>
            </a:r>
            <a:r>
              <a:rPr lang="en-GB" altLang="en-US" dirty="0"/>
              <a:t>, voor human </a:t>
            </a:r>
            <a:r>
              <a:rPr lang="en-GB" altLang="en-US" dirty="0" err="1"/>
              <a:t>zou</a:t>
            </a:r>
            <a:r>
              <a:rPr lang="en-GB" altLang="en-US" dirty="0"/>
              <a:t> </a:t>
            </a:r>
            <a:r>
              <a:rPr lang="en-GB" altLang="en-US" dirty="0" err="1"/>
              <a:t>een</a:t>
            </a:r>
            <a:r>
              <a:rPr lang="en-GB" altLang="en-US" dirty="0"/>
              <a:t> </a:t>
            </a:r>
            <a:r>
              <a:rPr lang="en-GB" altLang="en-US" dirty="0" err="1"/>
              <a:t>enorme</a:t>
            </a:r>
            <a:r>
              <a:rPr lang="en-GB" altLang="en-US" dirty="0"/>
              <a:t> </a:t>
            </a:r>
            <a:r>
              <a:rPr lang="en-GB" altLang="en-US" dirty="0" err="1"/>
              <a:t>schaalvergroting</a:t>
            </a:r>
            <a:r>
              <a:rPr lang="en-GB" altLang="en-US" dirty="0"/>
              <a:t> </a:t>
            </a:r>
            <a:r>
              <a:rPr lang="en-GB" altLang="en-US" dirty="0" err="1"/>
              <a:t>nodig</a:t>
            </a:r>
            <a:r>
              <a:rPr lang="en-GB" altLang="en-US" dirty="0"/>
              <a:t> </a:t>
            </a:r>
            <a:r>
              <a:rPr lang="en-GB" altLang="en-US" dirty="0" err="1"/>
              <a:t>zijn</a:t>
            </a:r>
            <a:r>
              <a:rPr lang="en-GB" altLang="en-US" dirty="0"/>
              <a:t>. Het is </a:t>
            </a:r>
            <a:r>
              <a:rPr lang="en-GB" altLang="en-US" dirty="0" err="1"/>
              <a:t>nog</a:t>
            </a:r>
            <a:r>
              <a:rPr lang="en-GB" altLang="en-US" dirty="0"/>
              <a:t> maar de </a:t>
            </a:r>
            <a:r>
              <a:rPr lang="en-GB" altLang="en-US" dirty="0" err="1"/>
              <a:t>vraag</a:t>
            </a:r>
            <a:r>
              <a:rPr lang="en-GB" altLang="en-US" dirty="0"/>
              <a:t> of </a:t>
            </a:r>
            <a:r>
              <a:rPr lang="en-GB" altLang="en-US" dirty="0" err="1"/>
              <a:t>dat</a:t>
            </a:r>
            <a:r>
              <a:rPr lang="en-GB" altLang="en-US" dirty="0"/>
              <a:t> </a:t>
            </a:r>
            <a:r>
              <a:rPr lang="en-GB" altLang="en-US" dirty="0" err="1"/>
              <a:t>haalbaar</a:t>
            </a:r>
            <a:r>
              <a:rPr lang="en-GB" altLang="en-US" dirty="0"/>
              <a:t> is.</a:t>
            </a:r>
          </a:p>
          <a:p>
            <a:r>
              <a:rPr lang="en-GB" altLang="en-US" dirty="0" err="1"/>
              <a:t>Daarom</a:t>
            </a:r>
            <a:r>
              <a:rPr lang="en-GB" altLang="en-US" dirty="0"/>
              <a:t> </a:t>
            </a:r>
            <a:r>
              <a:rPr lang="en-GB" altLang="en-US" dirty="0" err="1"/>
              <a:t>rees</a:t>
            </a:r>
            <a:r>
              <a:rPr lang="en-GB" altLang="en-US" dirty="0"/>
              <a:t> de </a:t>
            </a:r>
            <a:r>
              <a:rPr lang="en-GB" altLang="en-US" dirty="0" err="1"/>
              <a:t>vraaag</a:t>
            </a:r>
            <a:r>
              <a:rPr lang="en-GB" altLang="en-US" dirty="0"/>
              <a:t> of het </a:t>
            </a:r>
            <a:r>
              <a:rPr lang="en-GB" altLang="en-US" dirty="0" err="1"/>
              <a:t>mogleijk</a:t>
            </a:r>
            <a:r>
              <a:rPr lang="en-GB" altLang="en-US" dirty="0"/>
              <a:t> </a:t>
            </a:r>
            <a:r>
              <a:rPr lang="en-GB" altLang="en-US" dirty="0" err="1"/>
              <a:t>zou</a:t>
            </a:r>
            <a:r>
              <a:rPr lang="en-GB" altLang="en-US" dirty="0"/>
              <a:t> </a:t>
            </a:r>
            <a:r>
              <a:rPr lang="en-GB" altLang="en-US" dirty="0" err="1"/>
              <a:t>zijn</a:t>
            </a:r>
            <a:r>
              <a:rPr lang="en-GB" altLang="en-US" dirty="0"/>
              <a:t> om </a:t>
            </a:r>
            <a:r>
              <a:rPr lang="en-GB" altLang="en-US" dirty="0" err="1"/>
              <a:t>een</a:t>
            </a:r>
            <a:r>
              <a:rPr lang="en-GB" altLang="en-US" dirty="0"/>
              <a:t> </a:t>
            </a:r>
            <a:r>
              <a:rPr lang="en-GB" altLang="en-US" dirty="0" err="1"/>
              <a:t>weefsel</a:t>
            </a:r>
            <a:r>
              <a:rPr lang="en-GB" altLang="en-US" dirty="0"/>
              <a:t> </a:t>
            </a:r>
            <a:r>
              <a:rPr lang="en-GB" altLang="en-US" dirty="0" err="1"/>
              <a:t>pleister</a:t>
            </a:r>
            <a:r>
              <a:rPr lang="en-GB" altLang="en-US" dirty="0"/>
              <a:t> </a:t>
            </a:r>
            <a:r>
              <a:rPr lang="en-GB" altLang="en-US" dirty="0" err="1"/>
              <a:t>te</a:t>
            </a:r>
            <a:r>
              <a:rPr lang="en-GB" altLang="en-US" dirty="0"/>
              <a:t> </a:t>
            </a:r>
            <a:r>
              <a:rPr lang="en-GB" altLang="en-US" dirty="0" err="1"/>
              <a:t>maken</a:t>
            </a:r>
            <a:r>
              <a:rPr lang="en-GB" altLang="en-US" dirty="0"/>
              <a:t>,</a:t>
            </a:r>
          </a:p>
        </p:txBody>
      </p:sp>
      <p:sp>
        <p:nvSpPr>
          <p:cNvPr id="15364" name="Slide Number Placeholder 3"/>
          <p:cNvSpPr>
            <a:spLocks noGrp="1"/>
          </p:cNvSpPr>
          <p:nvPr>
            <p:ph type="sldNum" sz="quarter" idx="5"/>
          </p:nvPr>
        </p:nvSpPr>
        <p:spPr>
          <a:noFill/>
        </p:spPr>
        <p:txBody>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fld id="{8F641B50-027B-4224-BEDD-11FCBB4D21E4}" type="slidenum">
              <a:rPr lang="en-US" altLang="en-US" sz="1000" smtClean="0">
                <a:latin typeface="Arial" panose="020B0604020202020204" pitchFamily="34" charset="0"/>
              </a:rPr>
              <a:pPr/>
              <a:t>13</a:t>
            </a:fld>
            <a:endParaRPr lang="en-US" altLang="en-US" sz="1200"/>
          </a:p>
        </p:txBody>
      </p:sp>
    </p:spTree>
    <p:extLst>
      <p:ext uri="{BB962C8B-B14F-4D97-AF65-F5344CB8AC3E}">
        <p14:creationId xmlns:p14="http://schemas.microsoft.com/office/powerpoint/2010/main" val="2665145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indeling">
    <p:spTree>
      <p:nvGrpSpPr>
        <p:cNvPr id="1" name=""/>
        <p:cNvGrpSpPr/>
        <p:nvPr/>
      </p:nvGrpSpPr>
      <p:grpSpPr>
        <a:xfrm>
          <a:off x="0" y="0"/>
          <a:ext cx="0" cy="0"/>
          <a:chOff x="0" y="0"/>
          <a:chExt cx="0" cy="0"/>
        </a:xfrm>
      </p:grpSpPr>
      <p:sp>
        <p:nvSpPr>
          <p:cNvPr id="8" name="Rechthoek 1">
            <a:extLst>
              <a:ext uri="{FF2B5EF4-FFF2-40B4-BE49-F238E27FC236}">
                <a16:creationId xmlns:a16="http://schemas.microsoft.com/office/drawing/2014/main" id="{307879BE-E31C-4AD3-A81D-277CF255B002}"/>
              </a:ext>
            </a:extLst>
          </p:cNvPr>
          <p:cNvSpPr>
            <a:spLocks noChangeArrowheads="1"/>
          </p:cNvSpPr>
          <p:nvPr userDrawn="1"/>
        </p:nvSpPr>
        <p:spPr bwMode="auto">
          <a:xfrm>
            <a:off x="0" y="0"/>
            <a:ext cx="9144000" cy="1431925"/>
          </a:xfrm>
          <a:prstGeom prst="rect">
            <a:avLst/>
          </a:prstGeom>
          <a:solidFill>
            <a:schemeClr val="tx1"/>
          </a:solidFill>
          <a:ln w="9525" algn="ctr">
            <a:solidFill>
              <a:schemeClr val="tx1"/>
            </a:solidFill>
            <a:round/>
            <a:headEnd/>
            <a:tailEnd/>
          </a:ln>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pic>
        <p:nvPicPr>
          <p:cNvPr id="9" name="Afbeelding 7" descr="logo lumc_Fedra_PPT_20 mm NL.pdf">
            <a:extLst>
              <a:ext uri="{FF2B5EF4-FFF2-40B4-BE49-F238E27FC236}">
                <a16:creationId xmlns:a16="http://schemas.microsoft.com/office/drawing/2014/main" id="{AE68D09D-9680-44D0-99DD-EFDC61BD8FC9}"/>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71500" y="285750"/>
            <a:ext cx="229393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10" descr="logo UL_RGB.pdf">
            <a:extLst>
              <a:ext uri="{FF2B5EF4-FFF2-40B4-BE49-F238E27FC236}">
                <a16:creationId xmlns:a16="http://schemas.microsoft.com/office/drawing/2014/main" id="{18F541AC-5E4A-4989-B1DE-BCC941221F2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11188" y="5743575"/>
            <a:ext cx="4953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hoek 2">
            <a:extLst>
              <a:ext uri="{FF2B5EF4-FFF2-40B4-BE49-F238E27FC236}">
                <a16:creationId xmlns:a16="http://schemas.microsoft.com/office/drawing/2014/main" id="{AD7619AD-94FD-44EB-BF30-A41E62E63B6C}"/>
              </a:ext>
            </a:extLst>
          </p:cNvPr>
          <p:cNvSpPr/>
          <p:nvPr userDrawn="1"/>
        </p:nvSpPr>
        <p:spPr bwMode="auto">
          <a:xfrm>
            <a:off x="1146175" y="1431925"/>
            <a:ext cx="7997825" cy="1150938"/>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sz="2400">
              <a:solidFill>
                <a:srgbClr val="FFFFFF"/>
              </a:solidFill>
              <a:latin typeface="Times" charset="0"/>
              <a:ea typeface="ＭＳ Ｐゴシック" charset="0"/>
            </a:endParaRPr>
          </a:p>
        </p:txBody>
      </p:sp>
      <p:sp>
        <p:nvSpPr>
          <p:cNvPr id="12" name="Rechthoek 16">
            <a:extLst>
              <a:ext uri="{FF2B5EF4-FFF2-40B4-BE49-F238E27FC236}">
                <a16:creationId xmlns:a16="http://schemas.microsoft.com/office/drawing/2014/main" id="{4AA8B7AF-E5FD-4D90-83A9-5A01018D1768}"/>
              </a:ext>
            </a:extLst>
          </p:cNvPr>
          <p:cNvSpPr>
            <a:spLocks noChangeArrowheads="1"/>
          </p:cNvSpPr>
          <p:nvPr userDrawn="1"/>
        </p:nvSpPr>
        <p:spPr bwMode="auto">
          <a:xfrm>
            <a:off x="0" y="2587625"/>
            <a:ext cx="1146175" cy="1150938"/>
          </a:xfrm>
          <a:prstGeom prst="rect">
            <a:avLst/>
          </a:prstGeom>
          <a:solidFill>
            <a:schemeClr val="accent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sp>
        <p:nvSpPr>
          <p:cNvPr id="4099" name="Rectangle 3"/>
          <p:cNvSpPr>
            <a:spLocks noGrp="1" noChangeArrowheads="1"/>
          </p:cNvSpPr>
          <p:nvPr>
            <p:ph type="subTitle" idx="1"/>
          </p:nvPr>
        </p:nvSpPr>
        <p:spPr>
          <a:xfrm>
            <a:off x="1304925" y="2780928"/>
            <a:ext cx="4527551" cy="347890"/>
          </a:xfrm>
        </p:spPr>
        <p:txBody>
          <a:bodyPr/>
          <a:lstStyle>
            <a:lvl1pPr marL="0" indent="0" algn="l">
              <a:lnSpc>
                <a:spcPct val="100000"/>
              </a:lnSpc>
              <a:buFontTx/>
              <a:buNone/>
              <a:defRPr b="1">
                <a:solidFill>
                  <a:schemeClr val="bg2"/>
                </a:solidFill>
              </a:defRPr>
            </a:lvl1pPr>
          </a:lstStyle>
          <a:p>
            <a:pPr lvl="0"/>
            <a:r>
              <a:rPr lang="en-US" noProof="0"/>
              <a:t>Click to edit Master subtitle style</a:t>
            </a:r>
            <a:endParaRPr lang="en-GB" noProof="0" dirty="0"/>
          </a:p>
        </p:txBody>
      </p:sp>
      <p:sp>
        <p:nvSpPr>
          <p:cNvPr id="21" name="Rectangle 2"/>
          <p:cNvSpPr>
            <a:spLocks noGrp="1" noChangeArrowheads="1"/>
          </p:cNvSpPr>
          <p:nvPr>
            <p:ph type="title"/>
          </p:nvPr>
        </p:nvSpPr>
        <p:spPr bwMode="auto">
          <a:xfrm>
            <a:off x="1322388" y="1431450"/>
            <a:ext cx="782157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tIns="108000" bIns="0" anchor="t"/>
          <a:lstStyle/>
          <a:p>
            <a:pPr lvl="0"/>
            <a:r>
              <a:rPr lang="en-US"/>
              <a:t>Click to edit Master title style</a:t>
            </a:r>
            <a:endParaRPr lang="en-GB" dirty="0"/>
          </a:p>
        </p:txBody>
      </p:sp>
      <p:sp>
        <p:nvSpPr>
          <p:cNvPr id="24" name="Rectangle 3"/>
          <p:cNvSpPr>
            <a:spLocks noGrp="1" noChangeArrowheads="1"/>
          </p:cNvSpPr>
          <p:nvPr>
            <p:ph idx="10"/>
          </p:nvPr>
        </p:nvSpPr>
        <p:spPr bwMode="auto">
          <a:xfrm>
            <a:off x="1304925" y="4433456"/>
            <a:ext cx="4530829" cy="41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marL="0" indent="0">
              <a:buFontTx/>
              <a:buNone/>
              <a:defRPr sz="2000" baseline="0">
                <a:solidFill>
                  <a:schemeClr val="bg2"/>
                </a:solidFill>
              </a:defRPr>
            </a:lvl1pPr>
          </a:lstStyle>
          <a:p>
            <a:pPr lvl="0"/>
            <a:r>
              <a:rPr lang="en-US"/>
              <a:t>Click to edit Master text styles</a:t>
            </a:r>
          </a:p>
        </p:txBody>
      </p:sp>
      <p:sp>
        <p:nvSpPr>
          <p:cNvPr id="23" name="Rectangle 3"/>
          <p:cNvSpPr>
            <a:spLocks noGrp="1" noChangeArrowheads="1"/>
          </p:cNvSpPr>
          <p:nvPr>
            <p:ph idx="11"/>
          </p:nvPr>
        </p:nvSpPr>
        <p:spPr bwMode="auto">
          <a:xfrm>
            <a:off x="1304925" y="4849092"/>
            <a:ext cx="4545117" cy="4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marL="0" indent="0">
              <a:buFontTx/>
              <a:buNone/>
              <a:defRPr sz="2000">
                <a:solidFill>
                  <a:schemeClr val="bg2"/>
                </a:solidFill>
              </a:defRPr>
            </a:lvl1pPr>
            <a:lvl2pPr marL="0" indent="0">
              <a:buFontTx/>
              <a:buNone/>
              <a:defRPr sz="1600"/>
            </a:lvl2pPr>
            <a:lvl3pPr marL="860425" indent="0">
              <a:buFontTx/>
              <a:buNone/>
              <a:defRPr/>
            </a:lvl3pPr>
            <a:lvl4pPr marL="1236662" indent="0">
              <a:buFontTx/>
              <a:buNone/>
              <a:defRPr/>
            </a:lvl4pPr>
            <a:lvl5pPr marL="1717675" indent="0">
              <a:buFontTx/>
              <a:buNone/>
              <a:defRPr/>
            </a:lvl5pPr>
          </a:lstStyle>
          <a:p>
            <a:pPr lvl="0"/>
            <a:r>
              <a:rPr lang="en-US"/>
              <a:t>Click to edit Master text styles</a:t>
            </a:r>
          </a:p>
        </p:txBody>
      </p:sp>
      <p:sp>
        <p:nvSpPr>
          <p:cNvPr id="19" name="Rectangle 3"/>
          <p:cNvSpPr>
            <a:spLocks noGrp="1" noChangeArrowheads="1"/>
          </p:cNvSpPr>
          <p:nvPr>
            <p:ph idx="12"/>
          </p:nvPr>
        </p:nvSpPr>
        <p:spPr bwMode="auto">
          <a:xfrm>
            <a:off x="1304924" y="5264727"/>
            <a:ext cx="4527551" cy="4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marL="0" indent="0">
              <a:buFontTx/>
              <a:buNone/>
              <a:defRPr sz="1800" b="0" i="0" cap="all" baseline="0">
                <a:solidFill>
                  <a:schemeClr val="accent1"/>
                </a:solidFill>
              </a:defRPr>
            </a:lvl1pPr>
          </a:lstStyle>
          <a:p>
            <a:pPr lvl="0"/>
            <a:r>
              <a:rPr lang="en-US"/>
              <a:t>Click to edit Master text styles</a:t>
            </a:r>
          </a:p>
        </p:txBody>
      </p:sp>
      <p:sp>
        <p:nvSpPr>
          <p:cNvPr id="26" name="Tijdelijke aanduiding voor afbeelding 2"/>
          <p:cNvSpPr>
            <a:spLocks noGrp="1"/>
          </p:cNvSpPr>
          <p:nvPr>
            <p:ph type="pic" idx="14"/>
          </p:nvPr>
        </p:nvSpPr>
        <p:spPr>
          <a:xfrm>
            <a:off x="5969102" y="2583652"/>
            <a:ext cx="2880000" cy="2880000"/>
          </a:xfrm>
        </p:spPr>
        <p:txBody>
          <a:bodyPr/>
          <a:lstStyle>
            <a:lvl1pPr marL="0" indent="0">
              <a:buNone/>
              <a:defRPr sz="800">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dirty="0"/>
          </a:p>
        </p:txBody>
      </p:sp>
      <p:sp>
        <p:nvSpPr>
          <p:cNvPr id="13" name="Rectangle 4">
            <a:extLst>
              <a:ext uri="{FF2B5EF4-FFF2-40B4-BE49-F238E27FC236}">
                <a16:creationId xmlns:a16="http://schemas.microsoft.com/office/drawing/2014/main" id="{4FB8ABCA-91B9-491E-83E1-5455626AA7A7}"/>
              </a:ext>
            </a:extLst>
          </p:cNvPr>
          <p:cNvSpPr>
            <a:spLocks noGrp="1" noChangeArrowheads="1"/>
          </p:cNvSpPr>
          <p:nvPr>
            <p:ph type="dt" sz="half" idx="15"/>
          </p:nvPr>
        </p:nvSpPr>
        <p:spPr>
          <a:xfrm>
            <a:off x="6350000" y="6553200"/>
            <a:ext cx="2508250" cy="304800"/>
          </a:xfrm>
        </p:spPr>
        <p:txBody>
          <a:bodyPr/>
          <a:lstStyle>
            <a:lvl1pPr algn="r">
              <a:defRPr sz="1200">
                <a:solidFill>
                  <a:srgbClr val="FFFFFF"/>
                </a:solidFill>
                <a:latin typeface="+mn-lt"/>
                <a:ea typeface="+mn-ea"/>
              </a:defRPr>
            </a:lvl1pPr>
          </a:lstStyle>
          <a:p>
            <a:pPr>
              <a:defRPr/>
            </a:pPr>
            <a:fld id="{245E3475-EE31-435E-8AED-05F53AE66D79}" type="datetime5">
              <a:rPr lang="nl-NL"/>
              <a:pPr>
                <a:defRPr/>
              </a:pPr>
              <a:t>16-dec-19</a:t>
            </a:fld>
            <a:endParaRPr lang="en-GB" dirty="0"/>
          </a:p>
        </p:txBody>
      </p:sp>
      <p:sp>
        <p:nvSpPr>
          <p:cNvPr id="14" name="Rectangle 5">
            <a:extLst>
              <a:ext uri="{FF2B5EF4-FFF2-40B4-BE49-F238E27FC236}">
                <a16:creationId xmlns:a16="http://schemas.microsoft.com/office/drawing/2014/main" id="{F6AAF80D-2080-4DBB-8250-E58901B71A27}"/>
              </a:ext>
            </a:extLst>
          </p:cNvPr>
          <p:cNvSpPr>
            <a:spLocks noGrp="1" noChangeArrowheads="1"/>
          </p:cNvSpPr>
          <p:nvPr>
            <p:ph type="ftr" sz="quarter" idx="16"/>
          </p:nvPr>
        </p:nvSpPr>
        <p:spPr>
          <a:xfrm>
            <a:off x="1304925" y="6553200"/>
            <a:ext cx="4708525" cy="304800"/>
          </a:xfrm>
        </p:spPr>
        <p:txBody>
          <a:bodyPr/>
          <a:lstStyle>
            <a:lvl1pPr>
              <a:defRPr sz="1200">
                <a:solidFill>
                  <a:srgbClr val="FFFFFF"/>
                </a:solidFill>
                <a:latin typeface="+mn-lt"/>
                <a:ea typeface="+mn-ea"/>
              </a:defRPr>
            </a:lvl1pPr>
          </a:lstStyle>
          <a:p>
            <a:pPr>
              <a:defRPr/>
            </a:pPr>
            <a:r>
              <a:rPr lang="en-GB"/>
              <a:t>Insert &gt; Header &amp; footer</a:t>
            </a:r>
          </a:p>
        </p:txBody>
      </p:sp>
      <p:sp>
        <p:nvSpPr>
          <p:cNvPr id="15" name="Rectangle 6">
            <a:extLst>
              <a:ext uri="{FF2B5EF4-FFF2-40B4-BE49-F238E27FC236}">
                <a16:creationId xmlns:a16="http://schemas.microsoft.com/office/drawing/2014/main" id="{72D5A779-1275-4DA0-A296-666AD8932C65}"/>
              </a:ext>
            </a:extLst>
          </p:cNvPr>
          <p:cNvSpPr>
            <a:spLocks noGrp="1" noChangeArrowheads="1"/>
          </p:cNvSpPr>
          <p:nvPr>
            <p:ph type="sldNum" sz="quarter" idx="17"/>
          </p:nvPr>
        </p:nvSpPr>
        <p:spPr/>
        <p:txBody>
          <a:bodyPr/>
          <a:lstStyle>
            <a:lvl1pPr algn="l">
              <a:defRPr sz="1200">
                <a:solidFill>
                  <a:srgbClr val="FFFFFF"/>
                </a:solidFill>
                <a:latin typeface="+mn-lt"/>
                <a:ea typeface="+mn-ea"/>
              </a:defRPr>
            </a:lvl1pPr>
          </a:lstStyle>
          <a:p>
            <a:pPr>
              <a:defRPr/>
            </a:pPr>
            <a:fld id="{45F12C87-E329-4092-97B3-2ECB5A942407}" type="slidenum">
              <a:rPr lang="en-GB"/>
              <a:pPr>
                <a:defRPr/>
              </a:pPr>
              <a:t>‹#›</a:t>
            </a:fld>
            <a:endParaRPr lang="en-GB" dirty="0"/>
          </a:p>
        </p:txBody>
      </p:sp>
    </p:spTree>
    <p:extLst>
      <p:ext uri="{BB962C8B-B14F-4D97-AF65-F5344CB8AC3E}">
        <p14:creationId xmlns:p14="http://schemas.microsoft.com/office/powerpoint/2010/main" val="39373668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66737" y="0"/>
            <a:ext cx="6524815" cy="854075"/>
          </a:xfrm>
        </p:spPr>
        <p:txBody>
          <a:bodyPr/>
          <a:lstStyle>
            <a:lvl1pPr algn="l">
              <a:defRPr sz="2400" b="1"/>
            </a:lvl1pPr>
          </a:lstStyle>
          <a:p>
            <a:r>
              <a:rPr lang="en-US"/>
              <a:t>Click to edit Master title style</a:t>
            </a:r>
            <a:endParaRPr lang="nl-NL" dirty="0"/>
          </a:p>
        </p:txBody>
      </p:sp>
      <p:sp>
        <p:nvSpPr>
          <p:cNvPr id="4" name="Tijdelijke aanduiding voor tekst 3"/>
          <p:cNvSpPr>
            <a:spLocks noGrp="1"/>
          </p:cNvSpPr>
          <p:nvPr>
            <p:ph type="body" sz="half" idx="2"/>
          </p:nvPr>
        </p:nvSpPr>
        <p:spPr>
          <a:xfrm>
            <a:off x="566737" y="1135064"/>
            <a:ext cx="3008313" cy="5118678"/>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3"/>
          <p:cNvSpPr>
            <a:spLocks noGrp="1" noChangeArrowheads="1"/>
          </p:cNvSpPr>
          <p:nvPr>
            <p:ph idx="13"/>
          </p:nvPr>
        </p:nvSpPr>
        <p:spPr bwMode="auto">
          <a:xfrm>
            <a:off x="3740150" y="1144588"/>
            <a:ext cx="5123557"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marL="0" indent="0">
              <a:buFontTx/>
              <a:buNone/>
              <a:defRPr/>
            </a:lvl1pPr>
            <a:lvl2pPr marL="0">
              <a:defRPr/>
            </a:lvl2pPr>
            <a:lvl3pPr marL="360000">
              <a:defRPr/>
            </a:lvl3pPr>
            <a:lvl4pPr marL="720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jdelijke aanduiding voor datum 4">
            <a:extLst>
              <a:ext uri="{FF2B5EF4-FFF2-40B4-BE49-F238E27FC236}">
                <a16:creationId xmlns:a16="http://schemas.microsoft.com/office/drawing/2014/main" id="{3FD5C2CE-E290-437F-BFB9-5F5848D2BE90}"/>
              </a:ext>
            </a:extLst>
          </p:cNvPr>
          <p:cNvSpPr>
            <a:spLocks noGrp="1"/>
          </p:cNvSpPr>
          <p:nvPr>
            <p:ph type="dt" sz="half" idx="14"/>
          </p:nvPr>
        </p:nvSpPr>
        <p:spPr/>
        <p:txBody>
          <a:bodyPr/>
          <a:lstStyle>
            <a:lvl1pPr>
              <a:defRPr>
                <a:ea typeface="+mn-ea"/>
              </a:defRPr>
            </a:lvl1pPr>
          </a:lstStyle>
          <a:p>
            <a:pPr>
              <a:defRPr/>
            </a:pPr>
            <a:fld id="{FF508700-66A9-413E-8237-6F5550A50F57}" type="datetime5">
              <a:rPr lang="nl-NL"/>
              <a:pPr>
                <a:defRPr/>
              </a:pPr>
              <a:t>16-dec-19</a:t>
            </a:fld>
            <a:endParaRPr lang="en-GB"/>
          </a:p>
        </p:txBody>
      </p:sp>
      <p:sp>
        <p:nvSpPr>
          <p:cNvPr id="6" name="Tijdelijke aanduiding voor dianummer 6">
            <a:extLst>
              <a:ext uri="{FF2B5EF4-FFF2-40B4-BE49-F238E27FC236}">
                <a16:creationId xmlns:a16="http://schemas.microsoft.com/office/drawing/2014/main" id="{4B17EB27-82D0-42FE-B20C-3565170CEFD1}"/>
              </a:ext>
            </a:extLst>
          </p:cNvPr>
          <p:cNvSpPr>
            <a:spLocks noGrp="1"/>
          </p:cNvSpPr>
          <p:nvPr>
            <p:ph type="sldNum" sz="quarter" idx="15"/>
          </p:nvPr>
        </p:nvSpPr>
        <p:spPr/>
        <p:txBody>
          <a:bodyPr/>
          <a:lstStyle>
            <a:lvl1pPr>
              <a:defRPr>
                <a:ea typeface="+mn-ea"/>
              </a:defRPr>
            </a:lvl1pPr>
          </a:lstStyle>
          <a:p>
            <a:pPr>
              <a:defRPr/>
            </a:pPr>
            <a:fld id="{CE17C966-0ED4-44EE-ACC2-9C64487956DF}" type="slidenum">
              <a:rPr lang="en-GB"/>
              <a:pPr>
                <a:defRPr/>
              </a:pPr>
              <a:t>‹#›</a:t>
            </a:fld>
            <a:endParaRPr lang="en-GB"/>
          </a:p>
        </p:txBody>
      </p:sp>
      <p:sp>
        <p:nvSpPr>
          <p:cNvPr id="7" name="Rectangle 5">
            <a:extLst>
              <a:ext uri="{FF2B5EF4-FFF2-40B4-BE49-F238E27FC236}">
                <a16:creationId xmlns:a16="http://schemas.microsoft.com/office/drawing/2014/main" id="{3C4BE41A-9EEA-4CFD-9B5E-A25CBEDD6E16}"/>
              </a:ext>
            </a:extLst>
          </p:cNvPr>
          <p:cNvSpPr>
            <a:spLocks noGrp="1" noChangeArrowheads="1"/>
          </p:cNvSpPr>
          <p:nvPr>
            <p:ph type="ftr" sz="quarter" idx="16"/>
          </p:nvPr>
        </p:nvSpPr>
        <p:spPr>
          <a:xfrm>
            <a:off x="1304925" y="6553200"/>
            <a:ext cx="4708525" cy="304800"/>
          </a:xfrm>
        </p:spPr>
        <p:txBody>
          <a:bodyPr/>
          <a:lstStyle>
            <a:lvl1pPr>
              <a:defRPr sz="1200">
                <a:solidFill>
                  <a:srgbClr val="FFFFFF"/>
                </a:solidFill>
                <a:latin typeface="+mn-lt"/>
                <a:ea typeface="+mn-ea"/>
              </a:defRPr>
            </a:lvl1pPr>
          </a:lstStyle>
          <a:p>
            <a:pPr>
              <a:defRPr/>
            </a:pPr>
            <a:r>
              <a:rPr lang="en-GB"/>
              <a:t>Insert &gt; Header &amp; footer</a:t>
            </a:r>
          </a:p>
        </p:txBody>
      </p:sp>
    </p:spTree>
    <p:extLst>
      <p:ext uri="{BB962C8B-B14F-4D97-AF65-F5344CB8AC3E}">
        <p14:creationId xmlns:p14="http://schemas.microsoft.com/office/powerpoint/2010/main" val="198095286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84059" y="0"/>
            <a:ext cx="6507303" cy="854075"/>
          </a:xfrm>
        </p:spPr>
        <p:txBody>
          <a:bodyPr/>
          <a:lstStyle>
            <a:lvl1pPr algn="l">
              <a:defRPr sz="2400" b="1"/>
            </a:lvl1pPr>
          </a:lstStyle>
          <a:p>
            <a:r>
              <a:rPr lang="en-US"/>
              <a:t>Click to edit Master title style</a:t>
            </a:r>
            <a:endParaRPr lang="nl-NL" dirty="0"/>
          </a:p>
        </p:txBody>
      </p:sp>
      <p:sp>
        <p:nvSpPr>
          <p:cNvPr id="3" name="Tijdelijke aanduiding voor afbeelding 2"/>
          <p:cNvSpPr>
            <a:spLocks noGrp="1"/>
          </p:cNvSpPr>
          <p:nvPr>
            <p:ph type="pic" idx="1"/>
          </p:nvPr>
        </p:nvSpPr>
        <p:spPr>
          <a:xfrm>
            <a:off x="566738" y="1144587"/>
            <a:ext cx="5040000" cy="5113338"/>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dirty="0"/>
          </a:p>
        </p:txBody>
      </p:sp>
      <p:sp>
        <p:nvSpPr>
          <p:cNvPr id="4" name="Tijdelijke aanduiding voor tekst 3"/>
          <p:cNvSpPr>
            <a:spLocks noGrp="1"/>
          </p:cNvSpPr>
          <p:nvPr>
            <p:ph type="body" sz="half" idx="2"/>
          </p:nvPr>
        </p:nvSpPr>
        <p:spPr>
          <a:xfrm>
            <a:off x="5849938" y="1144588"/>
            <a:ext cx="3003550" cy="128963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jdelijke aanduiding voor datum 4">
            <a:extLst>
              <a:ext uri="{FF2B5EF4-FFF2-40B4-BE49-F238E27FC236}">
                <a16:creationId xmlns:a16="http://schemas.microsoft.com/office/drawing/2014/main" id="{9D30148B-710E-4761-9C66-E4634C6E1724}"/>
              </a:ext>
            </a:extLst>
          </p:cNvPr>
          <p:cNvSpPr>
            <a:spLocks noGrp="1"/>
          </p:cNvSpPr>
          <p:nvPr>
            <p:ph type="dt" sz="half" idx="10"/>
          </p:nvPr>
        </p:nvSpPr>
        <p:spPr/>
        <p:txBody>
          <a:bodyPr/>
          <a:lstStyle>
            <a:lvl1pPr>
              <a:defRPr>
                <a:ea typeface="+mn-ea"/>
              </a:defRPr>
            </a:lvl1pPr>
          </a:lstStyle>
          <a:p>
            <a:pPr>
              <a:defRPr/>
            </a:pPr>
            <a:fld id="{22B8B301-BC65-4558-8D81-D9BB8FB970D3}" type="datetime5">
              <a:rPr lang="nl-NL"/>
              <a:pPr>
                <a:defRPr/>
              </a:pPr>
              <a:t>16-dec-19</a:t>
            </a:fld>
            <a:endParaRPr lang="en-GB"/>
          </a:p>
        </p:txBody>
      </p:sp>
      <p:sp>
        <p:nvSpPr>
          <p:cNvPr id="6" name="Tijdelijke aanduiding voor dianummer 6">
            <a:extLst>
              <a:ext uri="{FF2B5EF4-FFF2-40B4-BE49-F238E27FC236}">
                <a16:creationId xmlns:a16="http://schemas.microsoft.com/office/drawing/2014/main" id="{DD300213-5E37-41B4-B1A8-08DE43CA92EA}"/>
              </a:ext>
            </a:extLst>
          </p:cNvPr>
          <p:cNvSpPr>
            <a:spLocks noGrp="1"/>
          </p:cNvSpPr>
          <p:nvPr>
            <p:ph type="sldNum" sz="quarter" idx="11"/>
          </p:nvPr>
        </p:nvSpPr>
        <p:spPr/>
        <p:txBody>
          <a:bodyPr/>
          <a:lstStyle>
            <a:lvl1pPr>
              <a:defRPr>
                <a:ea typeface="+mn-ea"/>
              </a:defRPr>
            </a:lvl1pPr>
          </a:lstStyle>
          <a:p>
            <a:pPr>
              <a:defRPr/>
            </a:pPr>
            <a:fld id="{BA2FF407-485C-4F52-898F-ABD22EAD8A41}" type="slidenum">
              <a:rPr lang="en-GB"/>
              <a:pPr>
                <a:defRPr/>
              </a:pPr>
              <a:t>‹#›</a:t>
            </a:fld>
            <a:endParaRPr lang="en-GB"/>
          </a:p>
        </p:txBody>
      </p:sp>
      <p:sp>
        <p:nvSpPr>
          <p:cNvPr id="7" name="Rectangle 5">
            <a:extLst>
              <a:ext uri="{FF2B5EF4-FFF2-40B4-BE49-F238E27FC236}">
                <a16:creationId xmlns:a16="http://schemas.microsoft.com/office/drawing/2014/main" id="{4EB00DEA-5A6F-4130-A2DC-7C5AB2F5256E}"/>
              </a:ext>
            </a:extLst>
          </p:cNvPr>
          <p:cNvSpPr>
            <a:spLocks noGrp="1" noChangeArrowheads="1"/>
          </p:cNvSpPr>
          <p:nvPr>
            <p:ph type="ftr" sz="quarter" idx="12"/>
          </p:nvPr>
        </p:nvSpPr>
        <p:spPr>
          <a:xfrm>
            <a:off x="1304925" y="6553200"/>
            <a:ext cx="4708525" cy="304800"/>
          </a:xfrm>
        </p:spPr>
        <p:txBody>
          <a:bodyPr/>
          <a:lstStyle>
            <a:lvl1pPr>
              <a:defRPr sz="1200">
                <a:solidFill>
                  <a:srgbClr val="FFFFFF"/>
                </a:solidFill>
                <a:latin typeface="+mn-lt"/>
                <a:ea typeface="+mn-ea"/>
              </a:defRPr>
            </a:lvl1pPr>
          </a:lstStyle>
          <a:p>
            <a:pPr>
              <a:defRPr/>
            </a:pPr>
            <a:r>
              <a:rPr lang="en-GB"/>
              <a:t>Insert &gt; Header &amp; footer</a:t>
            </a:r>
          </a:p>
        </p:txBody>
      </p:sp>
    </p:spTree>
    <p:extLst>
      <p:ext uri="{BB962C8B-B14F-4D97-AF65-F5344CB8AC3E}">
        <p14:creationId xmlns:p14="http://schemas.microsoft.com/office/powerpoint/2010/main" val="11425364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slide">
    <p:spTree>
      <p:nvGrpSpPr>
        <p:cNvPr id="1" name=""/>
        <p:cNvGrpSpPr/>
        <p:nvPr/>
      </p:nvGrpSpPr>
      <p:grpSpPr>
        <a:xfrm>
          <a:off x="0" y="0"/>
          <a:ext cx="0" cy="0"/>
          <a:chOff x="0" y="0"/>
          <a:chExt cx="0" cy="0"/>
        </a:xfrm>
      </p:grpSpPr>
      <p:sp>
        <p:nvSpPr>
          <p:cNvPr id="4" name="Rechthoek 10">
            <a:extLst>
              <a:ext uri="{FF2B5EF4-FFF2-40B4-BE49-F238E27FC236}">
                <a16:creationId xmlns:a16="http://schemas.microsoft.com/office/drawing/2014/main" id="{392F4E9F-09A9-48B0-BA3E-834CD1DCC0C3}"/>
              </a:ext>
            </a:extLst>
          </p:cNvPr>
          <p:cNvSpPr>
            <a:spLocks noChangeArrowheads="1"/>
          </p:cNvSpPr>
          <p:nvPr userDrawn="1"/>
        </p:nvSpPr>
        <p:spPr bwMode="auto">
          <a:xfrm>
            <a:off x="0" y="0"/>
            <a:ext cx="8921750" cy="1268413"/>
          </a:xfrm>
          <a:prstGeom prst="rect">
            <a:avLst/>
          </a:prstGeom>
          <a:solidFill>
            <a:schemeClr val="tx1"/>
          </a:solidFill>
          <a:ln w="9525" algn="ctr">
            <a:solidFill>
              <a:schemeClr val="tx1"/>
            </a:solidFill>
            <a:round/>
            <a:headEnd/>
            <a:tailEnd/>
          </a:ln>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pic>
        <p:nvPicPr>
          <p:cNvPr id="5" name="Afbeelding 11" descr="logo lumc_Fedra_PPT_20 mm NL.pdf">
            <a:extLst>
              <a:ext uri="{FF2B5EF4-FFF2-40B4-BE49-F238E27FC236}">
                <a16:creationId xmlns:a16="http://schemas.microsoft.com/office/drawing/2014/main" id="{43D759CA-A09C-4338-BDCE-4AE8BE7C251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71500" y="285750"/>
            <a:ext cx="229393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12">
            <a:extLst>
              <a:ext uri="{FF2B5EF4-FFF2-40B4-BE49-F238E27FC236}">
                <a16:creationId xmlns:a16="http://schemas.microsoft.com/office/drawing/2014/main" id="{9607D269-DEAF-436F-829D-C98CCF5DA570}"/>
              </a:ext>
            </a:extLst>
          </p:cNvPr>
          <p:cNvSpPr>
            <a:spLocks noChangeArrowheads="1"/>
          </p:cNvSpPr>
          <p:nvPr userDrawn="1"/>
        </p:nvSpPr>
        <p:spPr bwMode="auto">
          <a:xfrm>
            <a:off x="0" y="2587625"/>
            <a:ext cx="1146175" cy="1150938"/>
          </a:xfrm>
          <a:prstGeom prst="rect">
            <a:avLst/>
          </a:prstGeom>
          <a:solidFill>
            <a:schemeClr val="accent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sp>
        <p:nvSpPr>
          <p:cNvPr id="7" name="Rechthoek 18">
            <a:extLst>
              <a:ext uri="{FF2B5EF4-FFF2-40B4-BE49-F238E27FC236}">
                <a16:creationId xmlns:a16="http://schemas.microsoft.com/office/drawing/2014/main" id="{9750A3A0-7D17-47C4-ADF5-01B502714C3F}"/>
              </a:ext>
            </a:extLst>
          </p:cNvPr>
          <p:cNvSpPr>
            <a:spLocks noChangeArrowheads="1"/>
          </p:cNvSpPr>
          <p:nvPr userDrawn="1"/>
        </p:nvSpPr>
        <p:spPr bwMode="auto">
          <a:xfrm>
            <a:off x="1146175" y="1431925"/>
            <a:ext cx="7997825" cy="1155700"/>
          </a:xfrm>
          <a:prstGeom prst="rect">
            <a:avLst/>
          </a:prstGeom>
          <a:solidFill>
            <a:schemeClr val="accent1">
              <a:alpha val="25098"/>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pic>
        <p:nvPicPr>
          <p:cNvPr id="8" name="Afbeelding 13" descr="logo UL_RGB.pdf">
            <a:extLst>
              <a:ext uri="{FF2B5EF4-FFF2-40B4-BE49-F238E27FC236}">
                <a16:creationId xmlns:a16="http://schemas.microsoft.com/office/drawing/2014/main" id="{2CA3FF95-B094-4CBD-9C8A-5E211C5AE8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11188" y="5743575"/>
            <a:ext cx="4953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a:spLocks noGrp="1" noChangeArrowheads="1"/>
          </p:cNvSpPr>
          <p:nvPr>
            <p:ph idx="1"/>
          </p:nvPr>
        </p:nvSpPr>
        <p:spPr bwMode="auto">
          <a:xfrm>
            <a:off x="1323975" y="1431652"/>
            <a:ext cx="752475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spcCol="360000"/>
          <a:lstStyle>
            <a:lvl1pPr>
              <a:defRPr sz="2400" b="1" i="0">
                <a:solidFill>
                  <a:schemeClr val="bg2"/>
                </a:solidFill>
              </a:defRPr>
            </a:lvl1pPr>
          </a:lstStyle>
          <a:p>
            <a:pPr lvl="0"/>
            <a:r>
              <a:rPr lang="en-US"/>
              <a:t>Click to edit Master text styles</a:t>
            </a:r>
          </a:p>
        </p:txBody>
      </p:sp>
      <p:sp>
        <p:nvSpPr>
          <p:cNvPr id="17" name="Tijdelijke aanduiding voor tekst 3"/>
          <p:cNvSpPr>
            <a:spLocks noGrp="1"/>
          </p:cNvSpPr>
          <p:nvPr>
            <p:ph type="body" sz="half" idx="10"/>
          </p:nvPr>
        </p:nvSpPr>
        <p:spPr>
          <a:xfrm>
            <a:off x="1323974" y="2839003"/>
            <a:ext cx="7524751" cy="341892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4">
            <a:extLst>
              <a:ext uri="{FF2B5EF4-FFF2-40B4-BE49-F238E27FC236}">
                <a16:creationId xmlns:a16="http://schemas.microsoft.com/office/drawing/2014/main" id="{4922234C-1934-4E13-BAC0-B3A42D8C3A25}"/>
              </a:ext>
            </a:extLst>
          </p:cNvPr>
          <p:cNvSpPr>
            <a:spLocks noGrp="1" noChangeArrowheads="1"/>
          </p:cNvSpPr>
          <p:nvPr>
            <p:ph type="dt" sz="half" idx="11"/>
          </p:nvPr>
        </p:nvSpPr>
        <p:spPr>
          <a:xfrm>
            <a:off x="6350000" y="6553200"/>
            <a:ext cx="2508250" cy="304800"/>
          </a:xfrm>
        </p:spPr>
        <p:txBody>
          <a:bodyPr/>
          <a:lstStyle>
            <a:lvl1pPr algn="r">
              <a:defRPr sz="1200">
                <a:solidFill>
                  <a:srgbClr val="FFFFFF"/>
                </a:solidFill>
                <a:latin typeface="+mn-lt"/>
                <a:ea typeface="+mn-ea"/>
              </a:defRPr>
            </a:lvl1pPr>
          </a:lstStyle>
          <a:p>
            <a:pPr>
              <a:defRPr/>
            </a:pPr>
            <a:fld id="{AF61412E-7F62-4BE6-B52B-C31BD9FB7629}" type="datetime5">
              <a:rPr lang="nl-NL"/>
              <a:pPr>
                <a:defRPr/>
              </a:pPr>
              <a:t>16-dec-19</a:t>
            </a:fld>
            <a:endParaRPr lang="en-GB" dirty="0"/>
          </a:p>
        </p:txBody>
      </p:sp>
      <p:sp>
        <p:nvSpPr>
          <p:cNvPr id="10" name="Rectangle 6">
            <a:extLst>
              <a:ext uri="{FF2B5EF4-FFF2-40B4-BE49-F238E27FC236}">
                <a16:creationId xmlns:a16="http://schemas.microsoft.com/office/drawing/2014/main" id="{5E8BB213-64B2-4ED4-84B7-D289FD82683E}"/>
              </a:ext>
            </a:extLst>
          </p:cNvPr>
          <p:cNvSpPr>
            <a:spLocks noGrp="1" noChangeArrowheads="1"/>
          </p:cNvSpPr>
          <p:nvPr>
            <p:ph type="sldNum" sz="quarter" idx="12"/>
          </p:nvPr>
        </p:nvSpPr>
        <p:spPr/>
        <p:txBody>
          <a:bodyPr/>
          <a:lstStyle>
            <a:lvl1pPr algn="l">
              <a:defRPr sz="1200">
                <a:solidFill>
                  <a:srgbClr val="FFFFFF"/>
                </a:solidFill>
                <a:latin typeface="+mn-lt"/>
                <a:ea typeface="+mn-ea"/>
              </a:defRPr>
            </a:lvl1pPr>
          </a:lstStyle>
          <a:p>
            <a:pPr>
              <a:defRPr/>
            </a:pPr>
            <a:fld id="{0B734DF1-B612-4A15-8DDC-5D871B8C226B}" type="slidenum">
              <a:rPr lang="en-GB"/>
              <a:pPr>
                <a:defRPr/>
              </a:pPr>
              <a:t>‹#›</a:t>
            </a:fld>
            <a:endParaRPr lang="en-GB" dirty="0"/>
          </a:p>
        </p:txBody>
      </p:sp>
      <p:sp>
        <p:nvSpPr>
          <p:cNvPr id="11" name="Rectangle 5">
            <a:extLst>
              <a:ext uri="{FF2B5EF4-FFF2-40B4-BE49-F238E27FC236}">
                <a16:creationId xmlns:a16="http://schemas.microsoft.com/office/drawing/2014/main" id="{3FE4EDF3-E931-4978-A441-F99E4E905703}"/>
              </a:ext>
            </a:extLst>
          </p:cNvPr>
          <p:cNvSpPr>
            <a:spLocks noGrp="1" noChangeArrowheads="1"/>
          </p:cNvSpPr>
          <p:nvPr>
            <p:ph type="ftr" sz="quarter" idx="13"/>
          </p:nvPr>
        </p:nvSpPr>
        <p:spPr>
          <a:xfrm>
            <a:off x="1304925" y="6553200"/>
            <a:ext cx="4708525" cy="304800"/>
          </a:xfrm>
        </p:spPr>
        <p:txBody>
          <a:bodyPr/>
          <a:lstStyle>
            <a:lvl1pPr>
              <a:defRPr sz="1200">
                <a:solidFill>
                  <a:srgbClr val="FFFFFF"/>
                </a:solidFill>
                <a:latin typeface="+mn-lt"/>
                <a:ea typeface="+mn-ea"/>
              </a:defRPr>
            </a:lvl1pPr>
          </a:lstStyle>
          <a:p>
            <a:pPr>
              <a:defRPr/>
            </a:pPr>
            <a:r>
              <a:rPr lang="en-GB"/>
              <a:t>Insert &gt; Header &amp; footer</a:t>
            </a:r>
          </a:p>
        </p:txBody>
      </p:sp>
    </p:spTree>
    <p:extLst>
      <p:ext uri="{BB962C8B-B14F-4D97-AF65-F5344CB8AC3E}">
        <p14:creationId xmlns:p14="http://schemas.microsoft.com/office/powerpoint/2010/main" val="248362229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7D0D5D-77B8-42FB-BCF9-963AE0D03ECF}"/>
              </a:ext>
            </a:extLst>
          </p:cNvPr>
          <p:cNvSpPr>
            <a:spLocks noGrp="1"/>
          </p:cNvSpPr>
          <p:nvPr>
            <p:ph type="dt" sz="half" idx="10"/>
          </p:nvPr>
        </p:nvSpPr>
        <p:spPr/>
        <p:txBody>
          <a:bodyPr/>
          <a:lstStyle>
            <a:lvl1pPr>
              <a:defRPr>
                <a:ea typeface="+mn-ea"/>
              </a:defRPr>
            </a:lvl1pPr>
          </a:lstStyle>
          <a:p>
            <a:pPr>
              <a:defRPr/>
            </a:pPr>
            <a:fld id="{F3878F96-98FF-421C-9CC8-586775444632}" type="datetimeFigureOut">
              <a:rPr lang="en-US"/>
              <a:pPr>
                <a:defRPr/>
              </a:pPr>
              <a:t>12/16/2019</a:t>
            </a:fld>
            <a:endParaRPr lang="en-US"/>
          </a:p>
        </p:txBody>
      </p:sp>
      <p:sp>
        <p:nvSpPr>
          <p:cNvPr id="3" name="Footer Placeholder 2">
            <a:extLst>
              <a:ext uri="{FF2B5EF4-FFF2-40B4-BE49-F238E27FC236}">
                <a16:creationId xmlns:a16="http://schemas.microsoft.com/office/drawing/2014/main" id="{26D91208-9E77-40C5-8408-E8A5AE829E73}"/>
              </a:ext>
            </a:extLst>
          </p:cNvPr>
          <p:cNvSpPr>
            <a:spLocks noGrp="1"/>
          </p:cNvSpPr>
          <p:nvPr>
            <p:ph type="ftr" sz="quarter" idx="11"/>
          </p:nvPr>
        </p:nvSpPr>
        <p:spPr/>
        <p:txBody>
          <a:bodyPr/>
          <a:lstStyle>
            <a:lvl1pPr>
              <a:defRPr>
                <a:ea typeface="+mn-ea"/>
              </a:defRPr>
            </a:lvl1pPr>
          </a:lstStyle>
          <a:p>
            <a:pPr>
              <a:defRPr/>
            </a:pPr>
            <a:endParaRPr lang="en-US"/>
          </a:p>
        </p:txBody>
      </p:sp>
      <p:sp>
        <p:nvSpPr>
          <p:cNvPr id="4" name="Slide Number Placeholder 3">
            <a:extLst>
              <a:ext uri="{FF2B5EF4-FFF2-40B4-BE49-F238E27FC236}">
                <a16:creationId xmlns:a16="http://schemas.microsoft.com/office/drawing/2014/main" id="{7AC59BD2-EDBE-4E65-82F5-EE6FC89D22BC}"/>
              </a:ext>
            </a:extLst>
          </p:cNvPr>
          <p:cNvSpPr>
            <a:spLocks noGrp="1"/>
          </p:cNvSpPr>
          <p:nvPr>
            <p:ph type="sldNum" sz="quarter" idx="12"/>
          </p:nvPr>
        </p:nvSpPr>
        <p:spPr/>
        <p:txBody>
          <a:bodyPr/>
          <a:lstStyle>
            <a:lvl1pPr>
              <a:defRPr>
                <a:ea typeface="+mn-ea"/>
              </a:defRPr>
            </a:lvl1pPr>
          </a:lstStyle>
          <a:p>
            <a:pPr>
              <a:defRPr/>
            </a:pPr>
            <a:fld id="{EB6FCC4E-B89E-48FF-B4B5-7E814AD04B5D}" type="slidenum">
              <a:rPr lang="en-US"/>
              <a:pPr>
                <a:defRPr/>
              </a:pPr>
              <a:t>‹#›</a:t>
            </a:fld>
            <a:endParaRPr lang="en-US"/>
          </a:p>
        </p:txBody>
      </p:sp>
    </p:spTree>
    <p:extLst>
      <p:ext uri="{BB962C8B-B14F-4D97-AF65-F5344CB8AC3E}">
        <p14:creationId xmlns:p14="http://schemas.microsoft.com/office/powerpoint/2010/main" val="3461304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a:extLst>
              <a:ext uri="{FF2B5EF4-FFF2-40B4-BE49-F238E27FC236}">
                <a16:creationId xmlns:a16="http://schemas.microsoft.com/office/drawing/2014/main" id="{680B14C1-76BA-4B36-9FDA-378D5EB61C0C}"/>
              </a:ext>
            </a:extLst>
          </p:cNvPr>
          <p:cNvSpPr>
            <a:spLocks noGrp="1"/>
          </p:cNvSpPr>
          <p:nvPr>
            <p:ph type="dt" sz="half" idx="10"/>
          </p:nvPr>
        </p:nvSpPr>
        <p:spPr/>
        <p:txBody>
          <a:bodyPr/>
          <a:lstStyle>
            <a:lvl1pPr>
              <a:defRPr>
                <a:ea typeface="+mn-ea"/>
              </a:defRPr>
            </a:lvl1pPr>
          </a:lstStyle>
          <a:p>
            <a:pPr>
              <a:defRPr/>
            </a:pPr>
            <a:fld id="{17A31F8A-2F1D-46DB-A388-209E664ABA14}" type="datetimeFigureOut">
              <a:rPr lang="nl-NL"/>
              <a:pPr>
                <a:defRPr/>
              </a:pPr>
              <a:t>16-12-2019</a:t>
            </a:fld>
            <a:endParaRPr lang="nl-NL"/>
          </a:p>
        </p:txBody>
      </p:sp>
      <p:sp>
        <p:nvSpPr>
          <p:cNvPr id="5" name="Tijdelijke aanduiding voor voettekst 4">
            <a:extLst>
              <a:ext uri="{FF2B5EF4-FFF2-40B4-BE49-F238E27FC236}">
                <a16:creationId xmlns:a16="http://schemas.microsoft.com/office/drawing/2014/main" id="{DB28545A-3CAD-4404-B520-02DDDDE7F4B4}"/>
              </a:ext>
            </a:extLst>
          </p:cNvPr>
          <p:cNvSpPr>
            <a:spLocks noGrp="1"/>
          </p:cNvSpPr>
          <p:nvPr>
            <p:ph type="ftr" sz="quarter" idx="11"/>
          </p:nvPr>
        </p:nvSpPr>
        <p:spPr/>
        <p:txBody>
          <a:bodyPr/>
          <a:lstStyle>
            <a:lvl1pPr>
              <a:defRPr>
                <a:ea typeface="+mn-ea"/>
              </a:defRPr>
            </a:lvl1pPr>
          </a:lstStyle>
          <a:p>
            <a:pPr>
              <a:defRPr/>
            </a:pPr>
            <a:endParaRPr lang="nl-NL"/>
          </a:p>
        </p:txBody>
      </p:sp>
      <p:sp>
        <p:nvSpPr>
          <p:cNvPr id="6" name="Tijdelijke aanduiding voor dianummer 5">
            <a:extLst>
              <a:ext uri="{FF2B5EF4-FFF2-40B4-BE49-F238E27FC236}">
                <a16:creationId xmlns:a16="http://schemas.microsoft.com/office/drawing/2014/main" id="{EED7C427-04B0-46F3-A030-DB6780CD098B}"/>
              </a:ext>
            </a:extLst>
          </p:cNvPr>
          <p:cNvSpPr>
            <a:spLocks noGrp="1"/>
          </p:cNvSpPr>
          <p:nvPr>
            <p:ph type="sldNum" sz="quarter" idx="12"/>
          </p:nvPr>
        </p:nvSpPr>
        <p:spPr/>
        <p:txBody>
          <a:bodyPr/>
          <a:lstStyle>
            <a:lvl1pPr>
              <a:defRPr>
                <a:ea typeface="+mn-ea"/>
              </a:defRPr>
            </a:lvl1pPr>
          </a:lstStyle>
          <a:p>
            <a:pPr>
              <a:defRPr/>
            </a:pPr>
            <a:fld id="{D957E242-CC17-4971-B06A-C87057E40039}" type="slidenum">
              <a:rPr lang="nl-NL" altLang="en-US"/>
              <a:pPr>
                <a:defRPr/>
              </a:pPr>
              <a:t>‹#›</a:t>
            </a:fld>
            <a:endParaRPr lang="nl-NL" altLang="en-US"/>
          </a:p>
        </p:txBody>
      </p:sp>
    </p:spTree>
    <p:extLst>
      <p:ext uri="{BB962C8B-B14F-4D97-AF65-F5344CB8AC3E}">
        <p14:creationId xmlns:p14="http://schemas.microsoft.com/office/powerpoint/2010/main" val="1372603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276872"/>
            <a:ext cx="8640960" cy="384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a:xfrm>
            <a:off x="3124200" y="6356351"/>
            <a:ext cx="2895600" cy="366183"/>
          </a:xfrm>
        </p:spPr>
        <p:txBody>
          <a:bodyPr/>
          <a:lstStyle/>
          <a:p>
            <a:endParaRPr lang="en-US" dirty="0"/>
          </a:p>
        </p:txBody>
      </p:sp>
      <p:sp>
        <p:nvSpPr>
          <p:cNvPr id="10" name="Slide Number Placeholder 9"/>
          <p:cNvSpPr>
            <a:spLocks noGrp="1"/>
          </p:cNvSpPr>
          <p:nvPr>
            <p:ph type="sldNum" sz="quarter" idx="12"/>
          </p:nvPr>
        </p:nvSpPr>
        <p:spPr>
          <a:xfrm>
            <a:off x="6758880" y="6356351"/>
            <a:ext cx="2133600" cy="366183"/>
          </a:xfrm>
        </p:spPr>
        <p:txBody>
          <a:bodyPr/>
          <a:lstStyle/>
          <a:p>
            <a:fld id="{BE48D201-CBFE-4110-88F1-B0344E88883D}" type="slidenum">
              <a:rPr lang="en-US" smtClean="0"/>
              <a:pPr/>
              <a:t>‹#›</a:t>
            </a:fld>
            <a:endParaRPr lang="en-US"/>
          </a:p>
        </p:txBody>
      </p:sp>
      <p:sp>
        <p:nvSpPr>
          <p:cNvPr id="6" name="Title 1"/>
          <p:cNvSpPr>
            <a:spLocks noGrp="1"/>
          </p:cNvSpPr>
          <p:nvPr>
            <p:ph type="ctrTitle"/>
          </p:nvPr>
        </p:nvSpPr>
        <p:spPr>
          <a:xfrm>
            <a:off x="251520" y="1325866"/>
            <a:ext cx="8640960" cy="662975"/>
          </a:xfrm>
        </p:spPr>
        <p:txBody>
          <a:bodyPr/>
          <a:lstStyle/>
          <a:p>
            <a:r>
              <a:rPr lang="en-US" dirty="0"/>
              <a:t>Click to edit Master title style</a:t>
            </a:r>
          </a:p>
        </p:txBody>
      </p:sp>
      <p:sp>
        <p:nvSpPr>
          <p:cNvPr id="7" name="Date Placeholder 3"/>
          <p:cNvSpPr>
            <a:spLocks noGrp="1"/>
          </p:cNvSpPr>
          <p:nvPr>
            <p:ph type="dt" sz="half" idx="2"/>
          </p:nvPr>
        </p:nvSpPr>
        <p:spPr>
          <a:xfrm>
            <a:off x="251520" y="6356351"/>
            <a:ext cx="2133600" cy="366183"/>
          </a:xfrm>
          <a:prstGeom prst="rect">
            <a:avLst/>
          </a:prstGeom>
        </p:spPr>
        <p:txBody>
          <a:bodyPr vert="horz" lIns="91440" tIns="45720" rIns="91440" bIns="45720" rtlCol="0" anchor="ctr"/>
          <a:lstStyle>
            <a:lvl1pPr algn="l">
              <a:defRPr sz="1050">
                <a:solidFill>
                  <a:srgbClr val="3B4051"/>
                </a:solidFill>
              </a:defRPr>
            </a:lvl1pPr>
          </a:lstStyle>
          <a:p>
            <a:fld id="{BBB26DF6-727C-4FD7-BC7B-C1F50828D34C}" type="datetimeFigureOut">
              <a:rPr lang="nl-NL" smtClean="0"/>
              <a:pPr/>
              <a:t>16-12-2019</a:t>
            </a:fld>
            <a:endParaRPr lang="nl-NL"/>
          </a:p>
        </p:txBody>
      </p:sp>
    </p:spTree>
    <p:extLst>
      <p:ext uri="{BB962C8B-B14F-4D97-AF65-F5344CB8AC3E}">
        <p14:creationId xmlns:p14="http://schemas.microsoft.com/office/powerpoint/2010/main" val="838770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3" name="Tijdelijke aanduiding voor inhoud 3"/>
          <p:cNvSpPr>
            <a:spLocks noGrp="1"/>
          </p:cNvSpPr>
          <p:nvPr>
            <p:ph sz="half" idx="2" hasCustomPrompt="1"/>
          </p:nvPr>
        </p:nvSpPr>
        <p:spPr>
          <a:xfrm>
            <a:off x="286062" y="1295220"/>
            <a:ext cx="8629055" cy="5192144"/>
          </a:xfrm>
          <a:prstGeom prst="rect">
            <a:avLst/>
          </a:prstGeom>
        </p:spPr>
        <p:txBody>
          <a:bodyPr lIns="72484" tIns="36243" rIns="72484" bIns="36243">
            <a:normAutofit/>
          </a:bodyPr>
          <a:lstStyle>
            <a:lvl1pPr marL="0" indent="0">
              <a:buFontTx/>
              <a:buNone/>
              <a:defRPr sz="1700">
                <a:solidFill>
                  <a:schemeClr val="accent1">
                    <a:lumMod val="50000"/>
                  </a:schemeClr>
                </a:solidFill>
                <a:latin typeface="Calibri"/>
                <a:cs typeface="Calibri"/>
              </a:defRPr>
            </a:lvl1pPr>
            <a:lvl2pPr marL="429111" indent="-213927">
              <a:buClr>
                <a:srgbClr val="C7001C"/>
              </a:buClr>
              <a:buFont typeface="Arial"/>
              <a:buChar char="•"/>
              <a:defRPr lang="nl-NL" sz="1600" kern="1200" dirty="0" smtClean="0">
                <a:solidFill>
                  <a:schemeClr val="accent1">
                    <a:lumMod val="50000"/>
                  </a:schemeClr>
                </a:solidFill>
                <a:latin typeface="Calibri"/>
                <a:ea typeface="ヒラギノ角ゴ Pro W3" charset="0"/>
                <a:cs typeface="Calibri"/>
              </a:defRPr>
            </a:lvl2pPr>
            <a:lvl3pPr marL="710984" indent="-281878">
              <a:buClr>
                <a:schemeClr val="accent1">
                  <a:lumMod val="50000"/>
                </a:schemeClr>
              </a:buClr>
              <a:defRPr sz="1600">
                <a:solidFill>
                  <a:schemeClr val="accent1">
                    <a:lumMod val="50000"/>
                  </a:schemeClr>
                </a:solidFill>
                <a:latin typeface="Calibri"/>
                <a:cs typeface="Calibri"/>
              </a:defRPr>
            </a:lvl3pPr>
            <a:lvl4pPr>
              <a:defRPr sz="1600">
                <a:solidFill>
                  <a:schemeClr val="accent1">
                    <a:lumMod val="50000"/>
                  </a:schemeClr>
                </a:solidFill>
                <a:latin typeface="Calibri"/>
                <a:cs typeface="Calibri"/>
              </a:defRPr>
            </a:lvl4pPr>
            <a:lvl5pPr>
              <a:defRPr sz="1600">
                <a:solidFill>
                  <a:schemeClr val="accent1">
                    <a:lumMod val="50000"/>
                  </a:schemeClr>
                </a:solidFill>
                <a:latin typeface="Calibri"/>
                <a:cs typeface="Calibri"/>
              </a:defRPr>
            </a:lvl5pPr>
            <a:lvl6pPr>
              <a:defRPr sz="1300"/>
            </a:lvl6pPr>
            <a:lvl7pPr>
              <a:defRPr sz="1300"/>
            </a:lvl7pPr>
            <a:lvl8pPr>
              <a:defRPr sz="1300"/>
            </a:lvl8pPr>
            <a:lvl9pPr>
              <a:defRPr sz="1300"/>
            </a:lvl9pPr>
          </a:lstStyle>
          <a:p>
            <a:pPr lvl="0"/>
            <a:r>
              <a:rPr lang="nl-NL" dirty="0"/>
              <a:t>Klik om de tekststijl van het model te bewerken</a:t>
            </a:r>
          </a:p>
          <a:p>
            <a:pPr lvl="1"/>
            <a:r>
              <a:rPr lang="nl-NL" dirty="0"/>
              <a:t>Tweede niveau</a:t>
            </a:r>
          </a:p>
          <a:p>
            <a:pPr lvl="2"/>
            <a:r>
              <a:rPr lang="nl-NL" dirty="0"/>
              <a:t>Derde niveau</a:t>
            </a:r>
          </a:p>
        </p:txBody>
      </p:sp>
      <p:sp>
        <p:nvSpPr>
          <p:cNvPr id="14" name="Subtitel 2"/>
          <p:cNvSpPr>
            <a:spLocks noGrp="1"/>
          </p:cNvSpPr>
          <p:nvPr>
            <p:ph type="subTitle" idx="1" hasCustomPrompt="1"/>
          </p:nvPr>
        </p:nvSpPr>
        <p:spPr>
          <a:xfrm>
            <a:off x="443258" y="6560170"/>
            <a:ext cx="3614432" cy="297839"/>
          </a:xfrm>
          <a:prstGeom prst="rect">
            <a:avLst/>
          </a:prstGeom>
        </p:spPr>
        <p:txBody>
          <a:bodyPr lIns="72484" tIns="36243" rIns="72484" bIns="36243" anchor="t">
            <a:normAutofit/>
          </a:bodyPr>
          <a:lstStyle>
            <a:lvl1pPr marL="0" indent="0" algn="l">
              <a:buNone/>
              <a:defRPr sz="800" b="0">
                <a:solidFill>
                  <a:srgbClr val="003A80"/>
                </a:solidFill>
                <a:latin typeface="Arial"/>
                <a:cs typeface="Arial"/>
              </a:defRPr>
            </a:lvl1pPr>
            <a:lvl2pPr marL="362417" indent="0" algn="ctr">
              <a:buNone/>
              <a:defRPr>
                <a:solidFill>
                  <a:schemeClr val="tx1">
                    <a:tint val="75000"/>
                  </a:schemeClr>
                </a:solidFill>
              </a:defRPr>
            </a:lvl2pPr>
            <a:lvl3pPr marL="724833" indent="0" algn="ctr">
              <a:buNone/>
              <a:defRPr>
                <a:solidFill>
                  <a:schemeClr val="tx1">
                    <a:tint val="75000"/>
                  </a:schemeClr>
                </a:solidFill>
              </a:defRPr>
            </a:lvl3pPr>
            <a:lvl4pPr marL="1087247" indent="0" algn="ctr">
              <a:buNone/>
              <a:defRPr>
                <a:solidFill>
                  <a:schemeClr val="tx1">
                    <a:tint val="75000"/>
                  </a:schemeClr>
                </a:solidFill>
              </a:defRPr>
            </a:lvl4pPr>
            <a:lvl5pPr marL="1449654" indent="0" algn="ctr">
              <a:buNone/>
              <a:defRPr>
                <a:solidFill>
                  <a:schemeClr val="tx1">
                    <a:tint val="75000"/>
                  </a:schemeClr>
                </a:solidFill>
              </a:defRPr>
            </a:lvl5pPr>
            <a:lvl6pPr marL="1812070" indent="0" algn="ctr">
              <a:buNone/>
              <a:defRPr>
                <a:solidFill>
                  <a:schemeClr val="tx1">
                    <a:tint val="75000"/>
                  </a:schemeClr>
                </a:solidFill>
              </a:defRPr>
            </a:lvl6pPr>
            <a:lvl7pPr marL="2174483" indent="0" algn="ctr">
              <a:buNone/>
              <a:defRPr>
                <a:solidFill>
                  <a:schemeClr val="tx1">
                    <a:tint val="75000"/>
                  </a:schemeClr>
                </a:solidFill>
              </a:defRPr>
            </a:lvl7pPr>
            <a:lvl8pPr marL="2536896" indent="0" algn="ctr">
              <a:buNone/>
              <a:defRPr>
                <a:solidFill>
                  <a:schemeClr val="tx1">
                    <a:tint val="75000"/>
                  </a:schemeClr>
                </a:solidFill>
              </a:defRPr>
            </a:lvl8pPr>
            <a:lvl9pPr marL="2899309" indent="0" algn="ctr">
              <a:buNone/>
              <a:defRPr>
                <a:solidFill>
                  <a:schemeClr val="tx1">
                    <a:tint val="75000"/>
                  </a:schemeClr>
                </a:solidFill>
              </a:defRPr>
            </a:lvl9pPr>
          </a:lstStyle>
          <a:p>
            <a:r>
              <a:rPr lang="nl-NL" dirty="0"/>
              <a:t>NHLI 2018</a:t>
            </a:r>
          </a:p>
        </p:txBody>
      </p:sp>
      <p:sp>
        <p:nvSpPr>
          <p:cNvPr id="15" name="Tijdelijke aanduiding voor dianummer 5"/>
          <p:cNvSpPr>
            <a:spLocks noGrp="1"/>
          </p:cNvSpPr>
          <p:nvPr>
            <p:ph type="sldNum" sz="quarter" idx="10"/>
          </p:nvPr>
        </p:nvSpPr>
        <p:spPr bwMode="auto">
          <a:xfrm>
            <a:off x="8377" y="6559421"/>
            <a:ext cx="418271" cy="299051"/>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72484" tIns="36243" rIns="72484" bIns="36243" numCol="1" anchor="t" anchorCtr="0" compatLnSpc="1">
            <a:prstTxWarp prst="textNoShape">
              <a:avLst/>
            </a:prstTxWarp>
          </a:bodyPr>
          <a:lstStyle>
            <a:lvl1pPr defTabSz="724833">
              <a:defRPr sz="800" b="1" smtClean="0">
                <a:solidFill>
                  <a:srgbClr val="FFFFFF"/>
                </a:solidFill>
                <a:latin typeface="Arial" charset="0"/>
                <a:cs typeface="Arial" charset="0"/>
              </a:defRPr>
            </a:lvl1pPr>
          </a:lstStyle>
          <a:p>
            <a:pPr fontAlgn="base">
              <a:spcBef>
                <a:spcPct val="0"/>
              </a:spcBef>
              <a:spcAft>
                <a:spcPct val="0"/>
              </a:spcAft>
              <a:defRPr/>
            </a:pPr>
            <a:fld id="{FA1E6491-8AB5-F741-8327-C3C2B645575C}" type="slidenum">
              <a:rPr lang="nl-NL">
                <a:ea typeface="ＭＳ Ｐゴシック" charset="0"/>
              </a:rPr>
              <a:pPr fontAlgn="base">
                <a:spcBef>
                  <a:spcPct val="0"/>
                </a:spcBef>
                <a:spcAft>
                  <a:spcPct val="0"/>
                </a:spcAft>
                <a:defRPr/>
              </a:pPr>
              <a:t>‹#›</a:t>
            </a:fld>
            <a:endParaRPr lang="nl-NL">
              <a:ea typeface="ＭＳ Ｐゴシック" charset="0"/>
            </a:endParaRPr>
          </a:p>
        </p:txBody>
      </p:sp>
      <p:sp>
        <p:nvSpPr>
          <p:cNvPr id="22" name="Title 1"/>
          <p:cNvSpPr>
            <a:spLocks noGrp="1"/>
          </p:cNvSpPr>
          <p:nvPr>
            <p:ph type="title" hasCustomPrompt="1"/>
          </p:nvPr>
        </p:nvSpPr>
        <p:spPr>
          <a:xfrm>
            <a:off x="286045" y="228331"/>
            <a:ext cx="8642568" cy="762064"/>
          </a:xfrm>
          <a:prstGeom prst="rect">
            <a:avLst/>
          </a:prstGeom>
          <a:ln>
            <a:noFill/>
          </a:ln>
        </p:spPr>
        <p:txBody>
          <a:bodyPr lIns="72484" tIns="36243" rIns="72484" bIns="36243"/>
          <a:lstStyle>
            <a:lvl1pPr algn="l">
              <a:defRPr sz="2400" b="1">
                <a:solidFill>
                  <a:schemeClr val="accent1">
                    <a:lumMod val="50000"/>
                  </a:schemeClr>
                </a:solidFill>
                <a:latin typeface="+mn-lt"/>
              </a:defRPr>
            </a:lvl1pPr>
          </a:lstStyle>
          <a:p>
            <a:r>
              <a:rPr lang="en-GB" dirty="0"/>
              <a:t>Title</a:t>
            </a:r>
          </a:p>
        </p:txBody>
      </p:sp>
    </p:spTree>
    <p:extLst>
      <p:ext uri="{BB962C8B-B14F-4D97-AF65-F5344CB8AC3E}">
        <p14:creationId xmlns:p14="http://schemas.microsoft.com/office/powerpoint/2010/main" val="184516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39620" y="371691"/>
            <a:ext cx="7543260" cy="817023"/>
          </a:xfrm>
          <a:prstGeom prst="rect">
            <a:avLst/>
          </a:prstGeom>
        </p:spPr>
        <p:txBody>
          <a:bodyPr/>
          <a:lstStyle>
            <a:lvl1pPr>
              <a:defRPr sz="21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739620" y="1291083"/>
            <a:ext cx="7543260" cy="4236396"/>
          </a:xfrm>
          <a:prstGeom prst="rect">
            <a:avLst/>
          </a:prstGeom>
        </p:spPr>
        <p:txBody>
          <a:bodyPr/>
          <a:lstStyle>
            <a:lvl1pPr>
              <a:defRPr sz="1650">
                <a:latin typeface="Segoe UI"/>
              </a:defRPr>
            </a:lvl1pPr>
            <a:lvl2pPr>
              <a:defRPr sz="1500">
                <a:latin typeface="Segoe UI"/>
              </a:defRPr>
            </a:lvl2pPr>
            <a:lvl3pPr>
              <a:defRPr sz="1275">
                <a:latin typeface="Segoe UI"/>
              </a:defRPr>
            </a:lvl3pPr>
            <a:lvl4pPr>
              <a:defRPr sz="1275">
                <a:latin typeface="Segoe UI"/>
              </a:defRPr>
            </a:lvl4pPr>
            <a:lvl5pPr>
              <a:defRPr sz="1275">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739775" y="6173788"/>
            <a:ext cx="2895600" cy="365125"/>
          </a:xfrm>
          <a:prstGeom prst="rect">
            <a:avLst/>
          </a:prstGeom>
        </p:spPr>
        <p:txBody>
          <a:bodyPr/>
          <a:lstStyle>
            <a:lvl1pPr fontAlgn="auto">
              <a:spcBef>
                <a:spcPts val="0"/>
              </a:spcBef>
              <a:spcAft>
                <a:spcPts val="0"/>
              </a:spcAft>
              <a:defRPr sz="1350">
                <a:latin typeface="Segoe UI"/>
                <a:ea typeface="+mn-ea"/>
                <a:cs typeface="+mn-cs"/>
              </a:defRPr>
            </a:lvl1pPr>
          </a:lstStyle>
          <a:p>
            <a:pPr>
              <a:defRPr/>
            </a:pPr>
            <a:endParaRPr lang="nl-NL"/>
          </a:p>
        </p:txBody>
      </p:sp>
    </p:spTree>
    <p:extLst>
      <p:ext uri="{BB962C8B-B14F-4D97-AF65-F5344CB8AC3E}">
        <p14:creationId xmlns:p14="http://schemas.microsoft.com/office/powerpoint/2010/main" val="3984963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566740" y="2"/>
            <a:ext cx="6625961" cy="113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72000" numCol="1" anchor="b" anchorCtr="0" compatLnSpc="1">
            <a:prstTxWarp prst="textNoShape">
              <a:avLst/>
            </a:prstTxWarp>
          </a:bodyPr>
          <a:lstStyle/>
          <a:p>
            <a:pPr lvl="0"/>
            <a:r>
              <a:rPr lang="en-US"/>
              <a:t>Click to edit Master title style</a:t>
            </a:r>
            <a:endParaRPr lang="en-GB" dirty="0"/>
          </a:p>
        </p:txBody>
      </p:sp>
      <p:sp>
        <p:nvSpPr>
          <p:cNvPr id="12" name="Rectangle 6"/>
          <p:cNvSpPr>
            <a:spLocks noGrp="1" noChangeArrowheads="1"/>
          </p:cNvSpPr>
          <p:nvPr>
            <p:ph type="sldNum" sz="quarter" idx="4"/>
          </p:nvPr>
        </p:nvSpPr>
        <p:spPr bwMode="auto">
          <a:xfrm>
            <a:off x="566739" y="6553200"/>
            <a:ext cx="512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200" b="0" i="0">
                <a:solidFill>
                  <a:schemeClr val="tx1"/>
                </a:solidFill>
                <a:latin typeface="+mn-lt"/>
              </a:defRPr>
            </a:lvl1pPr>
          </a:lstStyle>
          <a:p>
            <a:fld id="{5306AC46-015F-6E44-B83A-36E79AEF5356}" type="slidenum">
              <a:rPr lang="en-GB" smtClean="0"/>
              <a:pPr/>
              <a:t>‹#›</a:t>
            </a:fld>
            <a:endParaRPr lang="en-GB" dirty="0"/>
          </a:p>
        </p:txBody>
      </p:sp>
      <p:sp>
        <p:nvSpPr>
          <p:cNvPr id="7" name="Rectangle 5"/>
          <p:cNvSpPr>
            <a:spLocks noGrp="1" noChangeArrowheads="1"/>
          </p:cNvSpPr>
          <p:nvPr>
            <p:ph type="ftr" sz="quarter" idx="3"/>
          </p:nvPr>
        </p:nvSpPr>
        <p:spPr bwMode="auto">
          <a:xfrm>
            <a:off x="1346201" y="6553200"/>
            <a:ext cx="5514976"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b="0" i="0" u="none" kern="800" cap="none" spc="0">
                <a:solidFill>
                  <a:schemeClr val="tx1"/>
                </a:solidFill>
                <a:latin typeface="+mn-lt"/>
              </a:defRPr>
            </a:lvl1pPr>
          </a:lstStyle>
          <a:p>
            <a:r>
              <a:rPr lang="en-GB"/>
              <a:t>Quax  - Regmed XL cardiovascular moonshot WP 5.1</a:t>
            </a:r>
            <a:endParaRPr lang="en-GB" dirty="0"/>
          </a:p>
        </p:txBody>
      </p:sp>
      <p:sp>
        <p:nvSpPr>
          <p:cNvPr id="8" name="Rectangle 4"/>
          <p:cNvSpPr>
            <a:spLocks noGrp="1" noChangeArrowheads="1"/>
          </p:cNvSpPr>
          <p:nvPr>
            <p:ph type="dt" sz="half" idx="2"/>
          </p:nvPr>
        </p:nvSpPr>
        <p:spPr bwMode="auto">
          <a:xfrm>
            <a:off x="8002590" y="6553200"/>
            <a:ext cx="855661"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200" b="0" i="0" kern="800" cap="none" spc="0">
                <a:solidFill>
                  <a:schemeClr val="tx1"/>
                </a:solidFill>
                <a:latin typeface="+mn-lt"/>
              </a:defRPr>
            </a:lvl1pPr>
          </a:lstStyle>
          <a:p>
            <a:fld id="{85D93952-ADB1-FB44-9C7F-6575B9456BC1}" type="datetime5">
              <a:rPr lang="nl-NL" smtClean="0"/>
              <a:t>16-dec-19</a:t>
            </a:fld>
            <a:endParaRPr lang="en-GB" dirty="0"/>
          </a:p>
        </p:txBody>
      </p:sp>
    </p:spTree>
    <p:extLst>
      <p:ext uri="{BB962C8B-B14F-4D97-AF65-F5344CB8AC3E}">
        <p14:creationId xmlns:p14="http://schemas.microsoft.com/office/powerpoint/2010/main" val="149760864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0A6C4-AA90-4732-BEC6-0FE0AFC32348}"/>
              </a:ext>
            </a:extLst>
          </p:cNvPr>
          <p:cNvSpPr>
            <a:spLocks noGrp="1"/>
          </p:cNvSpPr>
          <p:nvPr>
            <p:ph/>
          </p:nvPr>
        </p:nvSpPr>
        <p:spPr>
          <a:xfrm>
            <a:off x="838200" y="122237"/>
            <a:ext cx="8077200" cy="6202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Date Placeholder 2">
            <a:extLst>
              <a:ext uri="{FF2B5EF4-FFF2-40B4-BE49-F238E27FC236}">
                <a16:creationId xmlns:a16="http://schemas.microsoft.com/office/drawing/2014/main" id="{0446FE6D-DB43-4039-84A4-1E78CD4D2C02}"/>
              </a:ext>
            </a:extLst>
          </p:cNvPr>
          <p:cNvSpPr>
            <a:spLocks noGrp="1"/>
          </p:cNvSpPr>
          <p:nvPr>
            <p:ph type="dt" sz="half" idx="10"/>
          </p:nvPr>
        </p:nvSpPr>
        <p:spPr>
          <a:xfrm>
            <a:off x="5029200" y="6553200"/>
            <a:ext cx="3886200" cy="304800"/>
          </a:xfrm>
        </p:spPr>
        <p:txBody>
          <a:bodyPr/>
          <a:lstStyle>
            <a:lvl1pPr>
              <a:defRPr/>
            </a:lvl1pPr>
          </a:lstStyle>
          <a:p>
            <a:fld id="{AB8CF8C6-7291-4388-AEA9-3CA40608F9A4}" type="datetime2">
              <a:rPr lang="en-US" altLang="nl-NL"/>
              <a:pPr/>
              <a:t>Monday, December 16, 2019</a:t>
            </a:fld>
            <a:endParaRPr lang="en-US" altLang="nl-NL"/>
          </a:p>
        </p:txBody>
      </p:sp>
      <p:sp>
        <p:nvSpPr>
          <p:cNvPr id="4" name="Footer Placeholder 3">
            <a:extLst>
              <a:ext uri="{FF2B5EF4-FFF2-40B4-BE49-F238E27FC236}">
                <a16:creationId xmlns:a16="http://schemas.microsoft.com/office/drawing/2014/main" id="{C85E3AAC-13F4-4723-9E08-6F247EA31FCF}"/>
              </a:ext>
            </a:extLst>
          </p:cNvPr>
          <p:cNvSpPr>
            <a:spLocks noGrp="1"/>
          </p:cNvSpPr>
          <p:nvPr>
            <p:ph type="ftr" sz="quarter" idx="11"/>
          </p:nvPr>
        </p:nvSpPr>
        <p:spPr>
          <a:xfrm>
            <a:off x="228600" y="6553200"/>
            <a:ext cx="3886200" cy="304800"/>
          </a:xfrm>
        </p:spPr>
        <p:txBody>
          <a:bodyPr/>
          <a:lstStyle>
            <a:lvl1pPr>
              <a:defRPr/>
            </a:lvl1pPr>
          </a:lstStyle>
          <a:p>
            <a:r>
              <a:rPr lang="en-US" altLang="nl-NL"/>
              <a:t>2011 Goumans</a:t>
            </a:r>
          </a:p>
        </p:txBody>
      </p:sp>
      <p:sp>
        <p:nvSpPr>
          <p:cNvPr id="5" name="Slide Number Placeholder 4">
            <a:extLst>
              <a:ext uri="{FF2B5EF4-FFF2-40B4-BE49-F238E27FC236}">
                <a16:creationId xmlns:a16="http://schemas.microsoft.com/office/drawing/2014/main" id="{EE4E249F-5AD8-466A-B953-1A645BE4EE05}"/>
              </a:ext>
            </a:extLst>
          </p:cNvPr>
          <p:cNvSpPr>
            <a:spLocks noGrp="1"/>
          </p:cNvSpPr>
          <p:nvPr>
            <p:ph type="sldNum" sz="quarter" idx="12"/>
          </p:nvPr>
        </p:nvSpPr>
        <p:spPr>
          <a:xfrm>
            <a:off x="4267200" y="6553200"/>
            <a:ext cx="609600" cy="304800"/>
          </a:xfrm>
        </p:spPr>
        <p:txBody>
          <a:bodyPr/>
          <a:lstStyle>
            <a:lvl1pPr>
              <a:defRPr/>
            </a:lvl1pPr>
          </a:lstStyle>
          <a:p>
            <a:fld id="{C7D990D0-423C-499E-81FE-081FE4D77A50}" type="slidenum">
              <a:rPr lang="en-US" altLang="nl-NL"/>
              <a:pPr/>
              <a:t>‹#›</a:t>
            </a:fld>
            <a:endParaRPr lang="en-US" altLang="nl-NL">
              <a:solidFill>
                <a:schemeClr val="bg1"/>
              </a:solidFill>
            </a:endParaRPr>
          </a:p>
        </p:txBody>
      </p:sp>
    </p:spTree>
    <p:extLst>
      <p:ext uri="{BB962C8B-B14F-4D97-AF65-F5344CB8AC3E}">
        <p14:creationId xmlns:p14="http://schemas.microsoft.com/office/powerpoint/2010/main" val="35440199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 indeling">
    <p:spTree>
      <p:nvGrpSpPr>
        <p:cNvPr id="1" name=""/>
        <p:cNvGrpSpPr/>
        <p:nvPr/>
      </p:nvGrpSpPr>
      <p:grpSpPr>
        <a:xfrm>
          <a:off x="0" y="0"/>
          <a:ext cx="0" cy="0"/>
          <a:chOff x="0" y="0"/>
          <a:chExt cx="0" cy="0"/>
        </a:xfrm>
      </p:grpSpPr>
      <p:sp>
        <p:nvSpPr>
          <p:cNvPr id="5" name="Rechthoek 5">
            <a:extLst>
              <a:ext uri="{FF2B5EF4-FFF2-40B4-BE49-F238E27FC236}">
                <a16:creationId xmlns:a16="http://schemas.microsoft.com/office/drawing/2014/main" id="{E2A3162D-45CB-4627-AD61-41754423F81D}"/>
              </a:ext>
            </a:extLst>
          </p:cNvPr>
          <p:cNvSpPr>
            <a:spLocks noChangeArrowheads="1"/>
          </p:cNvSpPr>
          <p:nvPr userDrawn="1"/>
        </p:nvSpPr>
        <p:spPr bwMode="auto">
          <a:xfrm>
            <a:off x="0" y="0"/>
            <a:ext cx="9144000" cy="6553200"/>
          </a:xfrm>
          <a:prstGeom prst="rect">
            <a:avLst/>
          </a:prstGeom>
          <a:solidFill>
            <a:schemeClr val="accent1">
              <a:alpha val="25098"/>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sp>
        <p:nvSpPr>
          <p:cNvPr id="2" name="Titel 1"/>
          <p:cNvSpPr>
            <a:spLocks noGrp="1"/>
          </p:cNvSpPr>
          <p:nvPr>
            <p:ph type="title"/>
          </p:nvPr>
        </p:nvSpPr>
        <p:spPr>
          <a:xfrm>
            <a:off x="566738" y="0"/>
            <a:ext cx="6524625" cy="854075"/>
          </a:xfrm>
        </p:spPr>
        <p:txBody>
          <a:bodyPr/>
          <a:lstStyle>
            <a:lvl1pPr>
              <a:defRPr cap="all"/>
            </a:lvl1pPr>
          </a:lstStyle>
          <a:p>
            <a:r>
              <a:rPr lang="en-US"/>
              <a:t>Click to edit Master title style</a:t>
            </a:r>
            <a:endParaRPr lang="nl-NL" dirty="0"/>
          </a:p>
        </p:txBody>
      </p:sp>
      <p:sp>
        <p:nvSpPr>
          <p:cNvPr id="10" name="Tijdelijke aanduiding voor afbeelding 2"/>
          <p:cNvSpPr>
            <a:spLocks noGrp="1"/>
          </p:cNvSpPr>
          <p:nvPr>
            <p:ph type="pic" idx="14"/>
          </p:nvPr>
        </p:nvSpPr>
        <p:spPr>
          <a:xfrm>
            <a:off x="5969102" y="2583652"/>
            <a:ext cx="2880000" cy="2880000"/>
          </a:xfrm>
        </p:spPr>
        <p:txBody>
          <a:bodyPr/>
          <a:lstStyle>
            <a:lvl1pPr marL="0" indent="0">
              <a:buNone/>
              <a:defRPr sz="800">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dirty="0"/>
          </a:p>
        </p:txBody>
      </p:sp>
      <p:sp>
        <p:nvSpPr>
          <p:cNvPr id="11" name="Tijdelijke aanduiding voor inhoud 10"/>
          <p:cNvSpPr>
            <a:spLocks noGrp="1"/>
          </p:cNvSpPr>
          <p:nvPr>
            <p:ph sz="quarter" idx="15"/>
          </p:nvPr>
        </p:nvSpPr>
        <p:spPr>
          <a:xfrm>
            <a:off x="566738" y="2583652"/>
            <a:ext cx="5283200" cy="3674274"/>
          </a:xfrm>
        </p:spPr>
        <p:txBody>
          <a:bodyPr/>
          <a:lstStyle>
            <a:lvl1pPr>
              <a:lnSpc>
                <a:spcPct val="100000"/>
              </a:lnSpc>
              <a:defRPr sz="5400" b="1" i="0">
                <a:solidFill>
                  <a:schemeClr val="bg2"/>
                </a:solidFill>
              </a:defRPr>
            </a:lvl1pPr>
          </a:lstStyle>
          <a:p>
            <a:pPr lvl="0"/>
            <a:r>
              <a:rPr lang="en-US"/>
              <a:t>Click to edit Master text styles</a:t>
            </a:r>
          </a:p>
        </p:txBody>
      </p:sp>
      <p:sp>
        <p:nvSpPr>
          <p:cNvPr id="6" name="Tijdelijke aanduiding voor datum 2">
            <a:extLst>
              <a:ext uri="{FF2B5EF4-FFF2-40B4-BE49-F238E27FC236}">
                <a16:creationId xmlns:a16="http://schemas.microsoft.com/office/drawing/2014/main" id="{F9332CA9-D316-4876-AC3B-D214A6411C5D}"/>
              </a:ext>
            </a:extLst>
          </p:cNvPr>
          <p:cNvSpPr>
            <a:spLocks noGrp="1"/>
          </p:cNvSpPr>
          <p:nvPr>
            <p:ph type="dt" sz="half" idx="16"/>
          </p:nvPr>
        </p:nvSpPr>
        <p:spPr/>
        <p:txBody>
          <a:bodyPr/>
          <a:lstStyle>
            <a:lvl1pPr>
              <a:defRPr>
                <a:ea typeface="+mn-ea"/>
              </a:defRPr>
            </a:lvl1pPr>
          </a:lstStyle>
          <a:p>
            <a:pPr>
              <a:defRPr/>
            </a:pPr>
            <a:fld id="{30CA0E9B-9F97-4FCB-BA0A-03A540324191}" type="datetime5">
              <a:rPr lang="nl-NL"/>
              <a:pPr>
                <a:defRPr/>
              </a:pPr>
              <a:t>16-dec-19</a:t>
            </a:fld>
            <a:endParaRPr lang="en-GB" dirty="0"/>
          </a:p>
        </p:txBody>
      </p:sp>
      <p:sp>
        <p:nvSpPr>
          <p:cNvPr id="7" name="Tijdelijke aanduiding voor voettekst 3">
            <a:extLst>
              <a:ext uri="{FF2B5EF4-FFF2-40B4-BE49-F238E27FC236}">
                <a16:creationId xmlns:a16="http://schemas.microsoft.com/office/drawing/2014/main" id="{E24676AF-28D6-4EC0-8882-3DB0F1A60E88}"/>
              </a:ext>
            </a:extLst>
          </p:cNvPr>
          <p:cNvSpPr>
            <a:spLocks noGrp="1"/>
          </p:cNvSpPr>
          <p:nvPr>
            <p:ph type="ftr" sz="quarter" idx="17"/>
          </p:nvPr>
        </p:nvSpPr>
        <p:spPr/>
        <p:txBody>
          <a:bodyPr/>
          <a:lstStyle>
            <a:lvl1pPr>
              <a:defRPr>
                <a:ea typeface="+mn-ea"/>
              </a:defRPr>
            </a:lvl1pPr>
          </a:lstStyle>
          <a:p>
            <a:pPr>
              <a:defRPr/>
            </a:pPr>
            <a:r>
              <a:rPr lang="en-GB"/>
              <a:t>Insert &gt; Header &amp; footer</a:t>
            </a:r>
          </a:p>
        </p:txBody>
      </p:sp>
      <p:sp>
        <p:nvSpPr>
          <p:cNvPr id="8" name="Tijdelijke aanduiding voor dianummer 4">
            <a:extLst>
              <a:ext uri="{FF2B5EF4-FFF2-40B4-BE49-F238E27FC236}">
                <a16:creationId xmlns:a16="http://schemas.microsoft.com/office/drawing/2014/main" id="{D8BC7DD9-C73F-442F-B1B8-F457EBFB8C74}"/>
              </a:ext>
            </a:extLst>
          </p:cNvPr>
          <p:cNvSpPr>
            <a:spLocks noGrp="1"/>
          </p:cNvSpPr>
          <p:nvPr>
            <p:ph type="sldNum" sz="quarter" idx="18"/>
          </p:nvPr>
        </p:nvSpPr>
        <p:spPr/>
        <p:txBody>
          <a:bodyPr/>
          <a:lstStyle>
            <a:lvl1pPr>
              <a:defRPr>
                <a:ea typeface="+mn-ea"/>
              </a:defRPr>
            </a:lvl1pPr>
          </a:lstStyle>
          <a:p>
            <a:pPr>
              <a:defRPr/>
            </a:pPr>
            <a:fld id="{D403A227-E1EE-4B0D-9348-44F363F971A9}" type="slidenum">
              <a:rPr lang="en-GB"/>
              <a:pPr>
                <a:defRPr/>
              </a:pPr>
              <a:t>‹#›</a:t>
            </a:fld>
            <a:endParaRPr lang="en-GB" dirty="0"/>
          </a:p>
        </p:txBody>
      </p:sp>
    </p:spTree>
    <p:extLst>
      <p:ext uri="{BB962C8B-B14F-4D97-AF65-F5344CB8AC3E}">
        <p14:creationId xmlns:p14="http://schemas.microsoft.com/office/powerpoint/2010/main" val="22693157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3" name="Tijdelijke aanduiding voor inhoud 2"/>
          <p:cNvSpPr>
            <a:spLocks noGrp="1"/>
          </p:cNvSpPr>
          <p:nvPr>
            <p:ph idx="1"/>
          </p:nvPr>
        </p:nvSpPr>
        <p:spPr>
          <a:xfrm>
            <a:off x="566738" y="1144588"/>
            <a:ext cx="8291512" cy="5113338"/>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Rectangle 4">
            <a:extLst>
              <a:ext uri="{FF2B5EF4-FFF2-40B4-BE49-F238E27FC236}">
                <a16:creationId xmlns:a16="http://schemas.microsoft.com/office/drawing/2014/main" id="{4DA5A52F-1AE2-42EA-AD07-95BACA8C9124}"/>
              </a:ext>
            </a:extLst>
          </p:cNvPr>
          <p:cNvSpPr>
            <a:spLocks noGrp="1" noChangeArrowheads="1"/>
          </p:cNvSpPr>
          <p:nvPr>
            <p:ph type="dt" sz="half" idx="10"/>
          </p:nvPr>
        </p:nvSpPr>
        <p:spPr>
          <a:xfrm>
            <a:off x="6350000" y="6553200"/>
            <a:ext cx="2508250" cy="304800"/>
          </a:xfrm>
        </p:spPr>
        <p:txBody>
          <a:bodyPr/>
          <a:lstStyle>
            <a:lvl1pPr algn="r">
              <a:defRPr sz="1200">
                <a:solidFill>
                  <a:srgbClr val="FFFFFF"/>
                </a:solidFill>
                <a:latin typeface="+mn-lt"/>
                <a:ea typeface="+mn-ea"/>
              </a:defRPr>
            </a:lvl1pPr>
          </a:lstStyle>
          <a:p>
            <a:pPr>
              <a:defRPr/>
            </a:pPr>
            <a:fld id="{4651B8B0-1334-442E-B4EE-31151AE16312}" type="datetime5">
              <a:rPr lang="nl-NL"/>
              <a:pPr>
                <a:defRPr/>
              </a:pPr>
              <a:t>16-dec-19</a:t>
            </a:fld>
            <a:endParaRPr lang="en-GB" dirty="0"/>
          </a:p>
        </p:txBody>
      </p:sp>
      <p:sp>
        <p:nvSpPr>
          <p:cNvPr id="5" name="Rectangle 6">
            <a:extLst>
              <a:ext uri="{FF2B5EF4-FFF2-40B4-BE49-F238E27FC236}">
                <a16:creationId xmlns:a16="http://schemas.microsoft.com/office/drawing/2014/main" id="{DF70E59E-07BB-47E9-A82E-C9B5351E7FD6}"/>
              </a:ext>
            </a:extLst>
          </p:cNvPr>
          <p:cNvSpPr>
            <a:spLocks noGrp="1" noChangeArrowheads="1"/>
          </p:cNvSpPr>
          <p:nvPr>
            <p:ph type="sldNum" sz="quarter" idx="11"/>
          </p:nvPr>
        </p:nvSpPr>
        <p:spPr/>
        <p:txBody>
          <a:bodyPr/>
          <a:lstStyle>
            <a:lvl1pPr algn="l">
              <a:defRPr sz="1200">
                <a:solidFill>
                  <a:srgbClr val="FFFFFF"/>
                </a:solidFill>
                <a:latin typeface="+mn-lt"/>
                <a:ea typeface="+mn-ea"/>
              </a:defRPr>
            </a:lvl1pPr>
          </a:lstStyle>
          <a:p>
            <a:pPr>
              <a:defRPr/>
            </a:pPr>
            <a:fld id="{6E8F68C5-C46A-4F16-BEFC-BA621431E365}" type="slidenum">
              <a:rPr lang="en-GB"/>
              <a:pPr>
                <a:defRPr/>
              </a:pPr>
              <a:t>‹#›</a:t>
            </a:fld>
            <a:endParaRPr lang="en-GB" dirty="0"/>
          </a:p>
        </p:txBody>
      </p:sp>
      <p:sp>
        <p:nvSpPr>
          <p:cNvPr id="6" name="Footer Placeholder 5">
            <a:extLst>
              <a:ext uri="{FF2B5EF4-FFF2-40B4-BE49-F238E27FC236}">
                <a16:creationId xmlns:a16="http://schemas.microsoft.com/office/drawing/2014/main" id="{F84C7BA3-0F18-454F-8A7A-66EA3F086CFE}"/>
              </a:ext>
            </a:extLst>
          </p:cNvPr>
          <p:cNvSpPr>
            <a:spLocks noGrp="1" noChangeArrowheads="1"/>
          </p:cNvSpPr>
          <p:nvPr>
            <p:ph type="ftr" sz="quarter" idx="12"/>
          </p:nvPr>
        </p:nvSpPr>
        <p:spPr>
          <a:xfrm>
            <a:off x="1304925" y="6553200"/>
            <a:ext cx="4708525" cy="304800"/>
          </a:xfrm>
        </p:spPr>
        <p:txBody>
          <a:bodyPr/>
          <a:lstStyle>
            <a:lvl1pPr>
              <a:defRPr sz="1200">
                <a:solidFill>
                  <a:srgbClr val="FFFFFF"/>
                </a:solidFill>
                <a:latin typeface="+mn-lt"/>
                <a:ea typeface="+mn-ea"/>
              </a:defRPr>
            </a:lvl1pPr>
          </a:lstStyle>
          <a:p>
            <a:pPr>
              <a:defRPr/>
            </a:pPr>
            <a:r>
              <a:rPr lang="en-GB"/>
              <a:t>Insert &gt; Header &amp; footer</a:t>
            </a:r>
          </a:p>
        </p:txBody>
      </p:sp>
    </p:spTree>
    <p:extLst>
      <p:ext uri="{BB962C8B-B14F-4D97-AF65-F5344CB8AC3E}">
        <p14:creationId xmlns:p14="http://schemas.microsoft.com/office/powerpoint/2010/main" val="15476925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p 1 regel">
    <p:spTree>
      <p:nvGrpSpPr>
        <p:cNvPr id="1" name=""/>
        <p:cNvGrpSpPr/>
        <p:nvPr/>
      </p:nvGrpSpPr>
      <p:grpSpPr>
        <a:xfrm>
          <a:off x="0" y="0"/>
          <a:ext cx="0" cy="0"/>
          <a:chOff x="0" y="0"/>
          <a:chExt cx="0" cy="0"/>
        </a:xfrm>
      </p:grpSpPr>
      <p:sp>
        <p:nvSpPr>
          <p:cNvPr id="4" name="Rechthoek 6">
            <a:extLst>
              <a:ext uri="{FF2B5EF4-FFF2-40B4-BE49-F238E27FC236}">
                <a16:creationId xmlns:a16="http://schemas.microsoft.com/office/drawing/2014/main" id="{6D400C5C-032C-4A13-974A-6129ADF5D062}"/>
              </a:ext>
            </a:extLst>
          </p:cNvPr>
          <p:cNvSpPr>
            <a:spLocks noChangeArrowheads="1"/>
          </p:cNvSpPr>
          <p:nvPr userDrawn="1"/>
        </p:nvSpPr>
        <p:spPr bwMode="auto">
          <a:xfrm>
            <a:off x="0" y="514350"/>
            <a:ext cx="9144000" cy="895350"/>
          </a:xfrm>
          <a:prstGeom prst="rect">
            <a:avLst/>
          </a:prstGeom>
          <a:solidFill>
            <a:schemeClr val="bg1"/>
          </a:solidFill>
          <a:ln w="9525" algn="ctr">
            <a:solidFill>
              <a:schemeClr val="tx1"/>
            </a:solidFill>
            <a:round/>
            <a:headEnd/>
            <a:tailEnd/>
          </a:ln>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sp>
        <p:nvSpPr>
          <p:cNvPr id="5" name="Rechthoek 9">
            <a:extLst>
              <a:ext uri="{FF2B5EF4-FFF2-40B4-BE49-F238E27FC236}">
                <a16:creationId xmlns:a16="http://schemas.microsoft.com/office/drawing/2014/main" id="{F62EECC3-68AA-454C-8398-AD70E87FD465}"/>
              </a:ext>
            </a:extLst>
          </p:cNvPr>
          <p:cNvSpPr>
            <a:spLocks noChangeArrowheads="1"/>
          </p:cNvSpPr>
          <p:nvPr userDrawn="1"/>
        </p:nvSpPr>
        <p:spPr bwMode="auto">
          <a:xfrm>
            <a:off x="0" y="6527800"/>
            <a:ext cx="9144000" cy="330200"/>
          </a:xfrm>
          <a:prstGeom prst="rect">
            <a:avLst/>
          </a:prstGeom>
          <a:solidFill>
            <a:schemeClr val="bg1"/>
          </a:solidFill>
          <a:ln w="9525" algn="ctr">
            <a:solidFill>
              <a:schemeClr val="tx1"/>
            </a:solidFill>
            <a:round/>
            <a:headEnd/>
            <a:tailEnd/>
          </a:ln>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sp>
        <p:nvSpPr>
          <p:cNvPr id="9" name="Tijdelijke aanduiding voor inhoud 2"/>
          <p:cNvSpPr>
            <a:spLocks noGrp="1"/>
          </p:cNvSpPr>
          <p:nvPr>
            <p:ph idx="1"/>
          </p:nvPr>
        </p:nvSpPr>
        <p:spPr>
          <a:xfrm>
            <a:off x="566738" y="760413"/>
            <a:ext cx="8291512" cy="5497513"/>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566738" y="0"/>
            <a:ext cx="6524625" cy="501649"/>
          </a:xfrm>
        </p:spPr>
        <p:txBody>
          <a:bodyPr/>
          <a:lstStyle/>
          <a:p>
            <a:r>
              <a:rPr lang="en-US"/>
              <a:t>Click to edit Master title style</a:t>
            </a:r>
            <a:endParaRPr lang="nl-NL" dirty="0"/>
          </a:p>
        </p:txBody>
      </p:sp>
    </p:spTree>
    <p:extLst>
      <p:ext uri="{BB962C8B-B14F-4D97-AF65-F5344CB8AC3E}">
        <p14:creationId xmlns:p14="http://schemas.microsoft.com/office/powerpoint/2010/main" val="356658441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onder voetttekst">
    <p:spTree>
      <p:nvGrpSpPr>
        <p:cNvPr id="1" name=""/>
        <p:cNvGrpSpPr/>
        <p:nvPr/>
      </p:nvGrpSpPr>
      <p:grpSpPr>
        <a:xfrm>
          <a:off x="0" y="0"/>
          <a:ext cx="0" cy="0"/>
          <a:chOff x="0" y="0"/>
          <a:chExt cx="0" cy="0"/>
        </a:xfrm>
      </p:grpSpPr>
      <p:sp>
        <p:nvSpPr>
          <p:cNvPr id="4" name="Rechthoek 5">
            <a:extLst>
              <a:ext uri="{FF2B5EF4-FFF2-40B4-BE49-F238E27FC236}">
                <a16:creationId xmlns:a16="http://schemas.microsoft.com/office/drawing/2014/main" id="{E331C93B-5DB3-4718-A5EA-03614E28FA4E}"/>
              </a:ext>
            </a:extLst>
          </p:cNvPr>
          <p:cNvSpPr>
            <a:spLocks noChangeArrowheads="1"/>
          </p:cNvSpPr>
          <p:nvPr userDrawn="1"/>
        </p:nvSpPr>
        <p:spPr bwMode="auto">
          <a:xfrm>
            <a:off x="0" y="6527800"/>
            <a:ext cx="9144000" cy="330200"/>
          </a:xfrm>
          <a:prstGeom prst="rect">
            <a:avLst/>
          </a:prstGeom>
          <a:solidFill>
            <a:schemeClr val="bg1"/>
          </a:solidFill>
          <a:ln w="9525" algn="ctr">
            <a:solidFill>
              <a:schemeClr val="tx1"/>
            </a:solidFill>
            <a:round/>
            <a:headEnd/>
            <a:tailEnd/>
          </a:ln>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sp>
        <p:nvSpPr>
          <p:cNvPr id="2" name="Titel 1"/>
          <p:cNvSpPr>
            <a:spLocks noGrp="1"/>
          </p:cNvSpPr>
          <p:nvPr>
            <p:ph type="title"/>
          </p:nvPr>
        </p:nvSpPr>
        <p:spPr/>
        <p:txBody>
          <a:bodyPr/>
          <a:lstStyle/>
          <a:p>
            <a:r>
              <a:rPr lang="en-US"/>
              <a:t>Click to edit Master title style</a:t>
            </a:r>
            <a:endParaRPr lang="nl-NL" dirty="0"/>
          </a:p>
        </p:txBody>
      </p:sp>
      <p:sp>
        <p:nvSpPr>
          <p:cNvPr id="7" name="Tijdelijke aanduiding voor inhoud 2"/>
          <p:cNvSpPr>
            <a:spLocks noGrp="1"/>
          </p:cNvSpPr>
          <p:nvPr>
            <p:ph idx="1"/>
          </p:nvPr>
        </p:nvSpPr>
        <p:spPr>
          <a:xfrm>
            <a:off x="566738" y="1144587"/>
            <a:ext cx="8291512" cy="5373687"/>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40042950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8" name="Rectangle 3"/>
          <p:cNvSpPr>
            <a:spLocks noGrp="1" noChangeArrowheads="1"/>
          </p:cNvSpPr>
          <p:nvPr>
            <p:ph idx="1"/>
          </p:nvPr>
        </p:nvSpPr>
        <p:spPr bwMode="auto">
          <a:xfrm>
            <a:off x="566738" y="1144588"/>
            <a:ext cx="4003675"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marL="0" indent="0">
              <a:buFontTx/>
              <a:buNone/>
              <a:defRPr/>
            </a:lvl1pPr>
            <a:lvl2pPr marL="0">
              <a:defRPr/>
            </a:lvl2pPr>
            <a:lvl3pPr marL="360000">
              <a:defRPr/>
            </a:lvl3pPr>
            <a:lvl4pPr marL="720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3"/>
          <p:cNvSpPr>
            <a:spLocks noGrp="1" noChangeArrowheads="1"/>
          </p:cNvSpPr>
          <p:nvPr>
            <p:ph idx="13"/>
          </p:nvPr>
        </p:nvSpPr>
        <p:spPr bwMode="auto">
          <a:xfrm>
            <a:off x="4860032" y="1144588"/>
            <a:ext cx="4003675"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marL="0" indent="0">
              <a:buFontTx/>
              <a:buNone/>
              <a:defRPr/>
            </a:lvl1pPr>
            <a:lvl2pPr marL="0">
              <a:defRPr/>
            </a:lvl2pPr>
            <a:lvl3pPr marL="360000">
              <a:defRPr/>
            </a:lvl3pPr>
            <a:lvl4pPr marL="720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jdelijke aanduiding voor datum 4">
            <a:extLst>
              <a:ext uri="{FF2B5EF4-FFF2-40B4-BE49-F238E27FC236}">
                <a16:creationId xmlns:a16="http://schemas.microsoft.com/office/drawing/2014/main" id="{1A01CA23-3F72-4E46-B51C-BB1AD81AD86E}"/>
              </a:ext>
            </a:extLst>
          </p:cNvPr>
          <p:cNvSpPr>
            <a:spLocks noGrp="1"/>
          </p:cNvSpPr>
          <p:nvPr>
            <p:ph type="dt" sz="half" idx="14"/>
          </p:nvPr>
        </p:nvSpPr>
        <p:spPr/>
        <p:txBody>
          <a:bodyPr/>
          <a:lstStyle>
            <a:lvl1pPr>
              <a:defRPr>
                <a:ea typeface="+mn-ea"/>
              </a:defRPr>
            </a:lvl1pPr>
          </a:lstStyle>
          <a:p>
            <a:pPr>
              <a:defRPr/>
            </a:pPr>
            <a:fld id="{070C0D7A-7CBD-4CFE-B4BA-9C4053CDCD80}" type="datetime5">
              <a:rPr lang="nl-NL"/>
              <a:pPr>
                <a:defRPr/>
              </a:pPr>
              <a:t>16-dec-19</a:t>
            </a:fld>
            <a:endParaRPr lang="en-GB"/>
          </a:p>
        </p:txBody>
      </p:sp>
      <p:sp>
        <p:nvSpPr>
          <p:cNvPr id="6" name="Tijdelijke aanduiding voor dianummer 6">
            <a:extLst>
              <a:ext uri="{FF2B5EF4-FFF2-40B4-BE49-F238E27FC236}">
                <a16:creationId xmlns:a16="http://schemas.microsoft.com/office/drawing/2014/main" id="{48F5DFDE-5DE4-4B80-A252-B9FB92053069}"/>
              </a:ext>
            </a:extLst>
          </p:cNvPr>
          <p:cNvSpPr>
            <a:spLocks noGrp="1"/>
          </p:cNvSpPr>
          <p:nvPr>
            <p:ph type="sldNum" sz="quarter" idx="15"/>
          </p:nvPr>
        </p:nvSpPr>
        <p:spPr/>
        <p:txBody>
          <a:bodyPr/>
          <a:lstStyle>
            <a:lvl1pPr>
              <a:defRPr>
                <a:ea typeface="+mn-ea"/>
              </a:defRPr>
            </a:lvl1pPr>
          </a:lstStyle>
          <a:p>
            <a:pPr>
              <a:defRPr/>
            </a:pPr>
            <a:fld id="{A69C1024-BB60-4811-9C43-932F811BD3B9}" type="slidenum">
              <a:rPr lang="en-GB"/>
              <a:pPr>
                <a:defRPr/>
              </a:pPr>
              <a:t>‹#›</a:t>
            </a:fld>
            <a:endParaRPr lang="en-GB"/>
          </a:p>
        </p:txBody>
      </p:sp>
      <p:sp>
        <p:nvSpPr>
          <p:cNvPr id="7" name="Rectangle 5">
            <a:extLst>
              <a:ext uri="{FF2B5EF4-FFF2-40B4-BE49-F238E27FC236}">
                <a16:creationId xmlns:a16="http://schemas.microsoft.com/office/drawing/2014/main" id="{B5B3DFA4-EEF7-4A39-87CC-8958E5201F2E}"/>
              </a:ext>
            </a:extLst>
          </p:cNvPr>
          <p:cNvSpPr>
            <a:spLocks noGrp="1" noChangeArrowheads="1"/>
          </p:cNvSpPr>
          <p:nvPr>
            <p:ph type="ftr" sz="quarter" idx="16"/>
          </p:nvPr>
        </p:nvSpPr>
        <p:spPr>
          <a:xfrm>
            <a:off x="1304925" y="6553200"/>
            <a:ext cx="4708525" cy="304800"/>
          </a:xfrm>
        </p:spPr>
        <p:txBody>
          <a:bodyPr/>
          <a:lstStyle>
            <a:lvl1pPr>
              <a:defRPr sz="1200">
                <a:solidFill>
                  <a:srgbClr val="FFFFFF"/>
                </a:solidFill>
                <a:latin typeface="+mn-lt"/>
                <a:ea typeface="+mn-ea"/>
              </a:defRPr>
            </a:lvl1pPr>
          </a:lstStyle>
          <a:p>
            <a:pPr>
              <a:defRPr/>
            </a:pPr>
            <a:r>
              <a:rPr lang="en-GB"/>
              <a:t>Insert &gt; Header &amp; footer</a:t>
            </a:r>
          </a:p>
        </p:txBody>
      </p:sp>
    </p:spTree>
    <p:extLst>
      <p:ext uri="{BB962C8B-B14F-4D97-AF65-F5344CB8AC3E}">
        <p14:creationId xmlns:p14="http://schemas.microsoft.com/office/powerpoint/2010/main" val="33039128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66738" y="1135063"/>
            <a:ext cx="4003675" cy="846453"/>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566737" y="2174875"/>
            <a:ext cx="4003676" cy="4083050"/>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4852988" y="1135063"/>
            <a:ext cx="4004630" cy="846453"/>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4852988" y="2174875"/>
            <a:ext cx="4004630" cy="4083050"/>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566737" y="0"/>
            <a:ext cx="6558531" cy="854075"/>
          </a:xfrm>
        </p:spPr>
        <p:txBody>
          <a:bodyPr/>
          <a:lstStyle>
            <a:lvl1pPr>
              <a:defRPr/>
            </a:lvl1pPr>
          </a:lstStyle>
          <a:p>
            <a:r>
              <a:rPr lang="en-US"/>
              <a:t>Click to edit Master title style</a:t>
            </a:r>
            <a:endParaRPr lang="nl-NL" dirty="0"/>
          </a:p>
        </p:txBody>
      </p:sp>
      <p:sp>
        <p:nvSpPr>
          <p:cNvPr id="7" name="Tijdelijke aanduiding voor datum 6">
            <a:extLst>
              <a:ext uri="{FF2B5EF4-FFF2-40B4-BE49-F238E27FC236}">
                <a16:creationId xmlns:a16="http://schemas.microsoft.com/office/drawing/2014/main" id="{B2FE6769-B31C-436D-92B7-F2C6CD62F1FD}"/>
              </a:ext>
            </a:extLst>
          </p:cNvPr>
          <p:cNvSpPr>
            <a:spLocks noGrp="1"/>
          </p:cNvSpPr>
          <p:nvPr>
            <p:ph type="dt" sz="half" idx="10"/>
          </p:nvPr>
        </p:nvSpPr>
        <p:spPr/>
        <p:txBody>
          <a:bodyPr/>
          <a:lstStyle>
            <a:lvl1pPr>
              <a:defRPr>
                <a:ea typeface="+mn-ea"/>
              </a:defRPr>
            </a:lvl1pPr>
          </a:lstStyle>
          <a:p>
            <a:pPr>
              <a:defRPr/>
            </a:pPr>
            <a:fld id="{1EA89211-AA45-451F-B005-42B557BFF44E}" type="datetime5">
              <a:rPr lang="nl-NL"/>
              <a:pPr>
                <a:defRPr/>
              </a:pPr>
              <a:t>16-dec-19</a:t>
            </a:fld>
            <a:endParaRPr lang="en-GB"/>
          </a:p>
        </p:txBody>
      </p:sp>
      <p:sp>
        <p:nvSpPr>
          <p:cNvPr id="8" name="Tijdelijke aanduiding voor dianummer 8">
            <a:extLst>
              <a:ext uri="{FF2B5EF4-FFF2-40B4-BE49-F238E27FC236}">
                <a16:creationId xmlns:a16="http://schemas.microsoft.com/office/drawing/2014/main" id="{3B00486D-9F43-4961-8FD3-B0D71918D719}"/>
              </a:ext>
            </a:extLst>
          </p:cNvPr>
          <p:cNvSpPr>
            <a:spLocks noGrp="1"/>
          </p:cNvSpPr>
          <p:nvPr>
            <p:ph type="sldNum" sz="quarter" idx="11"/>
          </p:nvPr>
        </p:nvSpPr>
        <p:spPr/>
        <p:txBody>
          <a:bodyPr/>
          <a:lstStyle>
            <a:lvl1pPr>
              <a:defRPr>
                <a:ea typeface="+mn-ea"/>
              </a:defRPr>
            </a:lvl1pPr>
          </a:lstStyle>
          <a:p>
            <a:pPr>
              <a:defRPr/>
            </a:pPr>
            <a:fld id="{B8B1E36B-B39D-4827-A814-7C81A87A276E}" type="slidenum">
              <a:rPr lang="en-GB"/>
              <a:pPr>
                <a:defRPr/>
              </a:pPr>
              <a:t>‹#›</a:t>
            </a:fld>
            <a:endParaRPr lang="en-GB"/>
          </a:p>
        </p:txBody>
      </p:sp>
      <p:sp>
        <p:nvSpPr>
          <p:cNvPr id="9" name="Rectangle 5">
            <a:extLst>
              <a:ext uri="{FF2B5EF4-FFF2-40B4-BE49-F238E27FC236}">
                <a16:creationId xmlns:a16="http://schemas.microsoft.com/office/drawing/2014/main" id="{FB3CA87C-52DF-4DA9-826F-7A28AE7382D1}"/>
              </a:ext>
            </a:extLst>
          </p:cNvPr>
          <p:cNvSpPr>
            <a:spLocks noGrp="1" noChangeArrowheads="1"/>
          </p:cNvSpPr>
          <p:nvPr>
            <p:ph type="ftr" sz="quarter" idx="12"/>
          </p:nvPr>
        </p:nvSpPr>
        <p:spPr>
          <a:xfrm>
            <a:off x="1304925" y="6553200"/>
            <a:ext cx="4708525" cy="304800"/>
          </a:xfrm>
        </p:spPr>
        <p:txBody>
          <a:bodyPr/>
          <a:lstStyle>
            <a:lvl1pPr>
              <a:defRPr sz="1200">
                <a:solidFill>
                  <a:srgbClr val="FFFFFF"/>
                </a:solidFill>
                <a:latin typeface="+mn-lt"/>
                <a:ea typeface="+mn-ea"/>
              </a:defRPr>
            </a:lvl1pPr>
          </a:lstStyle>
          <a:p>
            <a:pPr>
              <a:defRPr/>
            </a:pPr>
            <a:r>
              <a:rPr lang="en-GB"/>
              <a:t>Insert &gt; Header &amp; footer</a:t>
            </a:r>
          </a:p>
        </p:txBody>
      </p:sp>
    </p:spTree>
    <p:extLst>
      <p:ext uri="{BB962C8B-B14F-4D97-AF65-F5344CB8AC3E}">
        <p14:creationId xmlns:p14="http://schemas.microsoft.com/office/powerpoint/2010/main" val="45396959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3" name="Tijdelijke aanduiding voor datum 2">
            <a:extLst>
              <a:ext uri="{FF2B5EF4-FFF2-40B4-BE49-F238E27FC236}">
                <a16:creationId xmlns:a16="http://schemas.microsoft.com/office/drawing/2014/main" id="{13BF0597-274C-4162-B8BB-FAD12AD37348}"/>
              </a:ext>
            </a:extLst>
          </p:cNvPr>
          <p:cNvSpPr>
            <a:spLocks noGrp="1"/>
          </p:cNvSpPr>
          <p:nvPr>
            <p:ph type="dt" sz="half" idx="10"/>
          </p:nvPr>
        </p:nvSpPr>
        <p:spPr/>
        <p:txBody>
          <a:bodyPr/>
          <a:lstStyle>
            <a:lvl1pPr>
              <a:defRPr>
                <a:ea typeface="+mn-ea"/>
              </a:defRPr>
            </a:lvl1pPr>
          </a:lstStyle>
          <a:p>
            <a:pPr>
              <a:defRPr/>
            </a:pPr>
            <a:fld id="{064E45BD-0795-4D19-B0B2-511243740929}" type="datetime5">
              <a:rPr lang="nl-NL"/>
              <a:pPr>
                <a:defRPr/>
              </a:pPr>
              <a:t>16-dec-19</a:t>
            </a:fld>
            <a:endParaRPr lang="en-GB"/>
          </a:p>
        </p:txBody>
      </p:sp>
      <p:sp>
        <p:nvSpPr>
          <p:cNvPr id="4" name="Tijdelijke aanduiding voor dianummer 4">
            <a:extLst>
              <a:ext uri="{FF2B5EF4-FFF2-40B4-BE49-F238E27FC236}">
                <a16:creationId xmlns:a16="http://schemas.microsoft.com/office/drawing/2014/main" id="{47538131-8845-4683-B3DE-8C820BF7E9AE}"/>
              </a:ext>
            </a:extLst>
          </p:cNvPr>
          <p:cNvSpPr>
            <a:spLocks noGrp="1"/>
          </p:cNvSpPr>
          <p:nvPr>
            <p:ph type="sldNum" sz="quarter" idx="11"/>
          </p:nvPr>
        </p:nvSpPr>
        <p:spPr/>
        <p:txBody>
          <a:bodyPr/>
          <a:lstStyle>
            <a:lvl1pPr>
              <a:defRPr>
                <a:ea typeface="+mn-ea"/>
              </a:defRPr>
            </a:lvl1pPr>
          </a:lstStyle>
          <a:p>
            <a:pPr>
              <a:defRPr/>
            </a:pPr>
            <a:fld id="{E3B24646-644C-4BF1-9AB2-76183B537E6A}" type="slidenum">
              <a:rPr lang="en-GB"/>
              <a:pPr>
                <a:defRPr/>
              </a:pPr>
              <a:t>‹#›</a:t>
            </a:fld>
            <a:endParaRPr lang="en-GB"/>
          </a:p>
        </p:txBody>
      </p:sp>
      <p:sp>
        <p:nvSpPr>
          <p:cNvPr id="5" name="Footer Placeholder 5">
            <a:extLst>
              <a:ext uri="{FF2B5EF4-FFF2-40B4-BE49-F238E27FC236}">
                <a16:creationId xmlns:a16="http://schemas.microsoft.com/office/drawing/2014/main" id="{2C6B83B1-680C-4A53-9738-42C8F0835DF8}"/>
              </a:ext>
            </a:extLst>
          </p:cNvPr>
          <p:cNvSpPr>
            <a:spLocks noGrp="1" noChangeArrowheads="1"/>
          </p:cNvSpPr>
          <p:nvPr>
            <p:ph type="ftr" sz="quarter" idx="12"/>
          </p:nvPr>
        </p:nvSpPr>
        <p:spPr>
          <a:xfrm>
            <a:off x="1304925" y="6553200"/>
            <a:ext cx="4708525" cy="304800"/>
          </a:xfrm>
        </p:spPr>
        <p:txBody>
          <a:bodyPr/>
          <a:lstStyle>
            <a:lvl1pPr>
              <a:defRPr sz="1200">
                <a:solidFill>
                  <a:srgbClr val="FFFFFF"/>
                </a:solidFill>
                <a:latin typeface="+mn-lt"/>
                <a:ea typeface="+mn-ea"/>
              </a:defRPr>
            </a:lvl1pPr>
          </a:lstStyle>
          <a:p>
            <a:pPr>
              <a:defRPr/>
            </a:pPr>
            <a:r>
              <a:rPr lang="en-GB"/>
              <a:t>Insert &gt; Header &amp; footer</a:t>
            </a:r>
          </a:p>
        </p:txBody>
      </p:sp>
    </p:spTree>
    <p:extLst>
      <p:ext uri="{BB962C8B-B14F-4D97-AF65-F5344CB8AC3E}">
        <p14:creationId xmlns:p14="http://schemas.microsoft.com/office/powerpoint/2010/main" val="409986682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FC427A-A56B-4922-AE45-383EAEEC0B58}"/>
              </a:ext>
            </a:extLst>
          </p:cNvPr>
          <p:cNvSpPr>
            <a:spLocks noGrp="1"/>
          </p:cNvSpPr>
          <p:nvPr>
            <p:ph type="dt" sz="half" idx="10"/>
          </p:nvPr>
        </p:nvSpPr>
        <p:spPr/>
        <p:txBody>
          <a:bodyPr/>
          <a:lstStyle>
            <a:lvl1pPr>
              <a:defRPr>
                <a:ea typeface="+mn-ea"/>
              </a:defRPr>
            </a:lvl1pPr>
          </a:lstStyle>
          <a:p>
            <a:pPr>
              <a:defRPr/>
            </a:pPr>
            <a:fld id="{5408B6F5-E85A-451E-A2E6-D7C39F85DA05}" type="datetime5">
              <a:rPr lang="nl-NL"/>
              <a:pPr>
                <a:defRPr/>
              </a:pPr>
              <a:t>16-dec-19</a:t>
            </a:fld>
            <a:endParaRPr lang="en-GB"/>
          </a:p>
        </p:txBody>
      </p:sp>
      <p:sp>
        <p:nvSpPr>
          <p:cNvPr id="3" name="Tijdelijke aanduiding voor dianummer 3">
            <a:extLst>
              <a:ext uri="{FF2B5EF4-FFF2-40B4-BE49-F238E27FC236}">
                <a16:creationId xmlns:a16="http://schemas.microsoft.com/office/drawing/2014/main" id="{31515BB8-C1C0-4F50-9FEF-3C627313D447}"/>
              </a:ext>
            </a:extLst>
          </p:cNvPr>
          <p:cNvSpPr>
            <a:spLocks noGrp="1"/>
          </p:cNvSpPr>
          <p:nvPr>
            <p:ph type="sldNum" sz="quarter" idx="11"/>
          </p:nvPr>
        </p:nvSpPr>
        <p:spPr/>
        <p:txBody>
          <a:bodyPr/>
          <a:lstStyle>
            <a:lvl1pPr>
              <a:defRPr>
                <a:ea typeface="+mn-ea"/>
              </a:defRPr>
            </a:lvl1pPr>
          </a:lstStyle>
          <a:p>
            <a:pPr>
              <a:defRPr/>
            </a:pPr>
            <a:fld id="{874BA39E-1EA8-4878-910E-AB4944E0BD4C}" type="slidenum">
              <a:rPr lang="en-GB"/>
              <a:pPr>
                <a:defRPr/>
              </a:pPr>
              <a:t>‹#›</a:t>
            </a:fld>
            <a:endParaRPr lang="en-GB"/>
          </a:p>
        </p:txBody>
      </p:sp>
      <p:sp>
        <p:nvSpPr>
          <p:cNvPr id="4" name="Rectangle 5">
            <a:extLst>
              <a:ext uri="{FF2B5EF4-FFF2-40B4-BE49-F238E27FC236}">
                <a16:creationId xmlns:a16="http://schemas.microsoft.com/office/drawing/2014/main" id="{72610AC4-F64A-4F72-B51F-63B2646A625E}"/>
              </a:ext>
            </a:extLst>
          </p:cNvPr>
          <p:cNvSpPr>
            <a:spLocks noGrp="1" noChangeArrowheads="1"/>
          </p:cNvSpPr>
          <p:nvPr>
            <p:ph type="ftr" sz="quarter" idx="12"/>
          </p:nvPr>
        </p:nvSpPr>
        <p:spPr>
          <a:xfrm>
            <a:off x="1304925" y="6553200"/>
            <a:ext cx="4708525" cy="304800"/>
          </a:xfrm>
        </p:spPr>
        <p:txBody>
          <a:bodyPr/>
          <a:lstStyle>
            <a:lvl1pPr>
              <a:defRPr sz="1200">
                <a:solidFill>
                  <a:srgbClr val="FFFFFF"/>
                </a:solidFill>
                <a:latin typeface="+mn-lt"/>
                <a:ea typeface="+mn-ea"/>
              </a:defRPr>
            </a:lvl1pPr>
          </a:lstStyle>
          <a:p>
            <a:pPr>
              <a:defRPr/>
            </a:pPr>
            <a:r>
              <a:rPr lang="en-GB"/>
              <a:t>Insert &gt; Header &amp; footer</a:t>
            </a:r>
          </a:p>
        </p:txBody>
      </p:sp>
    </p:spTree>
    <p:extLst>
      <p:ext uri="{BB962C8B-B14F-4D97-AF65-F5344CB8AC3E}">
        <p14:creationId xmlns:p14="http://schemas.microsoft.com/office/powerpoint/2010/main" val="386319300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ADF8B12-E12E-4863-9E93-68BD26D37483}"/>
              </a:ext>
            </a:extLst>
          </p:cNvPr>
          <p:cNvSpPr/>
          <p:nvPr/>
        </p:nvSpPr>
        <p:spPr bwMode="auto">
          <a:xfrm>
            <a:off x="8002588" y="6553200"/>
            <a:ext cx="1141412" cy="304800"/>
          </a:xfrm>
          <a:prstGeom prst="rect">
            <a:avLst/>
          </a:prstGeom>
          <a:solidFill>
            <a:schemeClr val="accent3"/>
          </a:solidFill>
          <a:ln w="9525" cap="flat" cmpd="sng" algn="ctr">
            <a:noFill/>
            <a:prstDash val="solid"/>
            <a:round/>
            <a:headEnd type="none" w="med" len="med"/>
            <a:tailEnd type="none" w="med" len="med"/>
          </a:ln>
          <a:effectLst/>
        </p:spPr>
        <p:txBody>
          <a:bodyPr/>
          <a:lstStyle/>
          <a:p>
            <a:pPr>
              <a:defRPr/>
            </a:pPr>
            <a:endParaRPr lang="nl-NL" sz="2400">
              <a:solidFill>
                <a:srgbClr val="FFFFFF"/>
              </a:solidFill>
              <a:latin typeface="Times" charset="0"/>
              <a:ea typeface="ＭＳ Ｐゴシック" charset="0"/>
            </a:endParaRPr>
          </a:p>
        </p:txBody>
      </p:sp>
      <p:sp>
        <p:nvSpPr>
          <p:cNvPr id="1027" name="Rechthoek 10">
            <a:extLst>
              <a:ext uri="{FF2B5EF4-FFF2-40B4-BE49-F238E27FC236}">
                <a16:creationId xmlns:a16="http://schemas.microsoft.com/office/drawing/2014/main" id="{E71A712D-61CA-442C-B263-9CEDF80560D9}"/>
              </a:ext>
            </a:extLst>
          </p:cNvPr>
          <p:cNvSpPr>
            <a:spLocks noChangeArrowheads="1"/>
          </p:cNvSpPr>
          <p:nvPr/>
        </p:nvSpPr>
        <p:spPr bwMode="auto">
          <a:xfrm>
            <a:off x="1143000" y="6553200"/>
            <a:ext cx="6859588" cy="304800"/>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sp>
        <p:nvSpPr>
          <p:cNvPr id="1028" name="Rechthoek 11">
            <a:extLst>
              <a:ext uri="{FF2B5EF4-FFF2-40B4-BE49-F238E27FC236}">
                <a16:creationId xmlns:a16="http://schemas.microsoft.com/office/drawing/2014/main" id="{83EA39CF-20F0-4209-8A03-CAB2AF5CC6ED}"/>
              </a:ext>
            </a:extLst>
          </p:cNvPr>
          <p:cNvSpPr>
            <a:spLocks noChangeArrowheads="1"/>
          </p:cNvSpPr>
          <p:nvPr/>
        </p:nvSpPr>
        <p:spPr bwMode="auto">
          <a:xfrm>
            <a:off x="0" y="6553200"/>
            <a:ext cx="1143000" cy="304800"/>
          </a:xfrm>
          <a:prstGeom prst="rect">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sp>
        <p:nvSpPr>
          <p:cNvPr id="1029" name="Rechthoek 12">
            <a:extLst>
              <a:ext uri="{FF2B5EF4-FFF2-40B4-BE49-F238E27FC236}">
                <a16:creationId xmlns:a16="http://schemas.microsoft.com/office/drawing/2014/main" id="{D4220DD3-F054-45C9-9CBC-BFFDF9FB1A47}"/>
              </a:ext>
            </a:extLst>
          </p:cNvPr>
          <p:cNvSpPr>
            <a:spLocks noChangeArrowheads="1"/>
          </p:cNvSpPr>
          <p:nvPr/>
        </p:nvSpPr>
        <p:spPr bwMode="auto">
          <a:xfrm>
            <a:off x="6861175" y="6553200"/>
            <a:ext cx="1141413" cy="304800"/>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a:defRPr/>
            </a:pPr>
            <a:endParaRPr lang="nl-NL" altLang="en-US" sz="2400">
              <a:solidFill>
                <a:srgbClr val="FFFFFF"/>
              </a:solidFill>
              <a:ea typeface="ＭＳ Ｐゴシック" panose="020B0600070205080204" pitchFamily="34" charset="-128"/>
            </a:endParaRPr>
          </a:p>
        </p:txBody>
      </p:sp>
      <p:pic>
        <p:nvPicPr>
          <p:cNvPr id="1030" name="Afbeelding 3" descr="bovenbalk PPT 2b.pdf">
            <a:extLst>
              <a:ext uri="{FF2B5EF4-FFF2-40B4-BE49-F238E27FC236}">
                <a16:creationId xmlns:a16="http://schemas.microsoft.com/office/drawing/2014/main" id="{2E61234A-41E1-4802-9EA5-C363416F1071}"/>
              </a:ext>
            </a:extLst>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97E809B3-B860-4E3D-9D49-D3EB8E5E0A14}"/>
              </a:ext>
            </a:extLst>
          </p:cNvPr>
          <p:cNvSpPr>
            <a:spLocks noGrp="1" noChangeArrowheads="1"/>
          </p:cNvSpPr>
          <p:nvPr>
            <p:ph type="body" idx="1"/>
          </p:nvPr>
        </p:nvSpPr>
        <p:spPr bwMode="auto">
          <a:xfrm>
            <a:off x="566738" y="1144588"/>
            <a:ext cx="8291512"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3" name="Rectangle 4">
            <a:extLst>
              <a:ext uri="{FF2B5EF4-FFF2-40B4-BE49-F238E27FC236}">
                <a16:creationId xmlns:a16="http://schemas.microsoft.com/office/drawing/2014/main" id="{1FC13DB6-43DA-4F02-9D7E-F48CE599B78C}"/>
              </a:ext>
            </a:extLst>
          </p:cNvPr>
          <p:cNvSpPr>
            <a:spLocks noGrp="1" noChangeArrowheads="1"/>
          </p:cNvSpPr>
          <p:nvPr>
            <p:ph type="dt" sz="half" idx="2"/>
          </p:nvPr>
        </p:nvSpPr>
        <p:spPr bwMode="auto">
          <a:xfrm>
            <a:off x="8002588" y="6553200"/>
            <a:ext cx="855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defRPr sz="1200">
                <a:solidFill>
                  <a:srgbClr val="FFFFFF"/>
                </a:solidFill>
                <a:latin typeface="+mn-lt"/>
                <a:ea typeface="ＭＳ Ｐゴシック" charset="0"/>
              </a:defRPr>
            </a:lvl1pPr>
          </a:lstStyle>
          <a:p>
            <a:pPr>
              <a:defRPr/>
            </a:pPr>
            <a:fld id="{794BF4D8-634F-453E-9DD4-0511365B2456}" type="datetime5">
              <a:rPr lang="nl-NL"/>
              <a:pPr>
                <a:defRPr/>
              </a:pPr>
              <a:t>16-dec-19</a:t>
            </a:fld>
            <a:endParaRPr lang="en-GB" dirty="0"/>
          </a:p>
        </p:txBody>
      </p:sp>
      <p:sp>
        <p:nvSpPr>
          <p:cNvPr id="4" name="Rectangle 5">
            <a:extLst>
              <a:ext uri="{FF2B5EF4-FFF2-40B4-BE49-F238E27FC236}">
                <a16:creationId xmlns:a16="http://schemas.microsoft.com/office/drawing/2014/main" id="{C5E8B6E1-B96D-4685-A739-6D0524311DB2}"/>
              </a:ext>
            </a:extLst>
          </p:cNvPr>
          <p:cNvSpPr>
            <a:spLocks noGrp="1" noChangeArrowheads="1"/>
          </p:cNvSpPr>
          <p:nvPr>
            <p:ph type="ftr" sz="quarter" idx="3"/>
          </p:nvPr>
        </p:nvSpPr>
        <p:spPr bwMode="auto">
          <a:xfrm>
            <a:off x="129857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defRPr sz="1200">
                <a:solidFill>
                  <a:srgbClr val="FFFFFF"/>
                </a:solidFill>
                <a:latin typeface="+mn-lt"/>
                <a:ea typeface="ＭＳ Ｐゴシック" charset="0"/>
              </a:defRPr>
            </a:lvl1pPr>
          </a:lstStyle>
          <a:p>
            <a:pPr>
              <a:defRPr/>
            </a:pPr>
            <a:r>
              <a:rPr lang="en-GB"/>
              <a:t>Insert &gt; Header &amp; footer</a:t>
            </a:r>
          </a:p>
        </p:txBody>
      </p:sp>
      <p:sp>
        <p:nvSpPr>
          <p:cNvPr id="5" name="Rectangle 6">
            <a:extLst>
              <a:ext uri="{FF2B5EF4-FFF2-40B4-BE49-F238E27FC236}">
                <a16:creationId xmlns:a16="http://schemas.microsoft.com/office/drawing/2014/main" id="{2642BFD6-14A3-4B6B-8C33-54AB550CA3CD}"/>
              </a:ext>
            </a:extLst>
          </p:cNvPr>
          <p:cNvSpPr>
            <a:spLocks noGrp="1" noChangeArrowheads="1"/>
          </p:cNvSpPr>
          <p:nvPr>
            <p:ph type="sldNum" sz="quarter" idx="4"/>
          </p:nvPr>
        </p:nvSpPr>
        <p:spPr bwMode="auto">
          <a:xfrm>
            <a:off x="566738" y="6553200"/>
            <a:ext cx="54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l">
              <a:defRPr sz="1200">
                <a:solidFill>
                  <a:srgbClr val="FFFFFF"/>
                </a:solidFill>
                <a:latin typeface="+mn-lt"/>
                <a:ea typeface="ＭＳ Ｐゴシック" charset="0"/>
              </a:defRPr>
            </a:lvl1pPr>
          </a:lstStyle>
          <a:p>
            <a:pPr>
              <a:defRPr/>
            </a:pPr>
            <a:fld id="{4D90F0EE-AD6C-4AA5-89D6-6218C24CC94E}" type="slidenum">
              <a:rPr lang="en-GB"/>
              <a:pPr>
                <a:defRPr/>
              </a:pPr>
              <a:t>‹#›</a:t>
            </a:fld>
            <a:endParaRPr lang="en-GB" dirty="0"/>
          </a:p>
        </p:txBody>
      </p:sp>
      <p:sp>
        <p:nvSpPr>
          <p:cNvPr id="1026" name="Rectangle 2">
            <a:extLst>
              <a:ext uri="{FF2B5EF4-FFF2-40B4-BE49-F238E27FC236}">
                <a16:creationId xmlns:a16="http://schemas.microsoft.com/office/drawing/2014/main" id="{9451D1F5-0E1A-4DC4-A616-3AA339506D5B}"/>
              </a:ext>
            </a:extLst>
          </p:cNvPr>
          <p:cNvSpPr>
            <a:spLocks noGrp="1" noChangeArrowheads="1"/>
          </p:cNvSpPr>
          <p:nvPr>
            <p:ph type="title"/>
          </p:nvPr>
        </p:nvSpPr>
        <p:spPr bwMode="auto">
          <a:xfrm>
            <a:off x="566738" y="0"/>
            <a:ext cx="65246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72000" numCol="1" anchor="b" anchorCtr="0" compatLnSpc="1">
            <a:prstTxWarp prst="textNoShape">
              <a:avLst/>
            </a:prstTxWarp>
          </a:bodyPr>
          <a:lstStyle/>
          <a:p>
            <a:pPr lvl="0"/>
            <a:r>
              <a:rPr lang="nl-NL" dirty="0"/>
              <a:t>Titelstijl van model bewerken</a:t>
            </a:r>
            <a:endParaRPr lang="en-GB" dirty="0"/>
          </a:p>
        </p:txBody>
      </p:sp>
    </p:spTree>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transition/>
  <p:hf hdr="0" ftr="0"/>
  <p:txStyles>
    <p:titleStyle>
      <a:lvl1pPr algn="l" rtl="0" eaLnBrk="0" fontAlgn="base" hangingPunct="0">
        <a:lnSpc>
          <a:spcPct val="96000"/>
        </a:lnSpc>
        <a:spcBef>
          <a:spcPct val="0"/>
        </a:spcBef>
        <a:spcAft>
          <a:spcPct val="0"/>
        </a:spcAft>
        <a:defRPr sz="2400" b="1">
          <a:solidFill>
            <a:schemeClr val="tx1"/>
          </a:solidFill>
          <a:latin typeface="+mj-lt"/>
          <a:ea typeface="+mj-ea"/>
          <a:cs typeface="+mj-cs"/>
        </a:defRPr>
      </a:lvl1pPr>
      <a:lvl2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2pPr>
      <a:lvl3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3pPr>
      <a:lvl4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4pPr>
      <a:lvl5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5pPr>
      <a:lvl6pPr marL="4572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6pPr>
      <a:lvl7pPr marL="9144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7pPr>
      <a:lvl8pPr marL="13716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8pPr>
      <a:lvl9pPr marL="18288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9pPr>
    </p:titleStyle>
    <p:bodyStyle>
      <a:lvl1pPr algn="l" rtl="0" eaLnBrk="0" fontAlgn="base" hangingPunct="0">
        <a:lnSpc>
          <a:spcPct val="120000"/>
        </a:lnSpc>
        <a:spcBef>
          <a:spcPct val="0"/>
        </a:spcBef>
        <a:spcAft>
          <a:spcPct val="0"/>
        </a:spcAft>
        <a:defRPr sz="2000">
          <a:solidFill>
            <a:srgbClr val="000000"/>
          </a:solidFill>
          <a:latin typeface="+mn-lt"/>
          <a:ea typeface="+mn-ea"/>
          <a:cs typeface="+mn-cs"/>
        </a:defRPr>
      </a:lvl1pPr>
      <a:lvl2pPr indent="-187325" algn="l" rtl="0" eaLnBrk="0" fontAlgn="base" hangingPunct="0">
        <a:lnSpc>
          <a:spcPct val="120000"/>
        </a:lnSpc>
        <a:spcBef>
          <a:spcPct val="20000"/>
        </a:spcBef>
        <a:spcAft>
          <a:spcPct val="0"/>
        </a:spcAft>
        <a:buFont typeface="Times" panose="02020603050405020304" pitchFamily="18" charset="0"/>
        <a:buChar char="•"/>
        <a:defRPr sz="2000">
          <a:solidFill>
            <a:srgbClr val="000000"/>
          </a:solidFill>
          <a:latin typeface="+mn-lt"/>
          <a:ea typeface="+mn-ea"/>
        </a:defRPr>
      </a:lvl2pPr>
      <a:lvl3pPr marL="358775" indent="-185738" algn="l" rtl="0" eaLnBrk="0" fontAlgn="base" hangingPunct="0">
        <a:lnSpc>
          <a:spcPct val="120000"/>
        </a:lnSpc>
        <a:spcBef>
          <a:spcPct val="20000"/>
        </a:spcBef>
        <a:spcAft>
          <a:spcPct val="0"/>
        </a:spcAft>
        <a:buFont typeface="Times" panose="02020603050405020304" pitchFamily="18" charset="0"/>
        <a:buChar char="•"/>
        <a:defRPr>
          <a:solidFill>
            <a:srgbClr val="000000"/>
          </a:solidFill>
          <a:latin typeface="+mn-lt"/>
          <a:ea typeface="+mn-ea"/>
        </a:defRPr>
      </a:lvl3pPr>
      <a:lvl4pPr marL="719138" indent="-195263" algn="l" rtl="0" eaLnBrk="0" fontAlgn="base" hangingPunct="0">
        <a:lnSpc>
          <a:spcPct val="120000"/>
        </a:lnSpc>
        <a:spcBef>
          <a:spcPct val="20000"/>
        </a:spcBef>
        <a:spcAft>
          <a:spcPct val="0"/>
        </a:spcAft>
        <a:buFont typeface="Times" panose="02020603050405020304" pitchFamily="18" charset="0"/>
        <a:buChar char="•"/>
        <a:defRPr>
          <a:solidFill>
            <a:srgbClr val="000000"/>
          </a:solidFill>
          <a:latin typeface="+mn-lt"/>
          <a:ea typeface="+mn-ea"/>
        </a:defRPr>
      </a:lvl4pPr>
      <a:lvl5pPr marL="1079500" indent="-192088" algn="l" rtl="0" eaLnBrk="0" fontAlgn="base" hangingPunct="0">
        <a:lnSpc>
          <a:spcPct val="120000"/>
        </a:lnSpc>
        <a:spcBef>
          <a:spcPct val="20000"/>
        </a:spcBef>
        <a:spcAft>
          <a:spcPct val="0"/>
        </a:spcAft>
        <a:buFont typeface="Times" panose="02020603050405020304" pitchFamily="18" charset="0"/>
        <a:buChar char="•"/>
        <a:defRPr>
          <a:solidFill>
            <a:srgbClr val="000000"/>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flipV="1">
            <a:off x="7774373" y="1"/>
            <a:ext cx="1367235" cy="2035905"/>
          </a:xfrm>
          <a:prstGeom prst="rect">
            <a:avLst/>
          </a:prstGeom>
          <a:solidFill>
            <a:srgbClr val="6BA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050" dirty="0">
              <a:latin typeface="Raleway" panose="020B0503030101060003" pitchFamily="34" charset="0"/>
            </a:endParaRPr>
          </a:p>
        </p:txBody>
      </p:sp>
      <p:sp>
        <p:nvSpPr>
          <p:cNvPr id="3" name="Text Placeholder 2"/>
          <p:cNvSpPr>
            <a:spLocks noGrp="1"/>
          </p:cNvSpPr>
          <p:nvPr>
            <p:ph type="body" idx="1"/>
          </p:nvPr>
        </p:nvSpPr>
        <p:spPr>
          <a:xfrm>
            <a:off x="323528" y="2276873"/>
            <a:ext cx="8640960" cy="38487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p:cNvSpPr>
            <a:spLocks noGrp="1"/>
          </p:cNvSpPr>
          <p:nvPr>
            <p:ph type="dt" sz="half" idx="2"/>
          </p:nvPr>
        </p:nvSpPr>
        <p:spPr>
          <a:xfrm>
            <a:off x="323528" y="6356351"/>
            <a:ext cx="2133600" cy="366183"/>
          </a:xfrm>
          <a:prstGeom prst="rect">
            <a:avLst/>
          </a:prstGeom>
        </p:spPr>
        <p:txBody>
          <a:bodyPr vert="horz" lIns="91440" tIns="45720" rIns="91440" bIns="45720" rtlCol="0" anchor="ctr"/>
          <a:lstStyle>
            <a:lvl1pPr algn="l">
              <a:defRPr sz="1050">
                <a:solidFill>
                  <a:srgbClr val="3B4051"/>
                </a:solidFill>
              </a:defRPr>
            </a:lvl1pPr>
          </a:lstStyle>
          <a:p>
            <a:fld id="{BBB26DF6-727C-4FD7-BC7B-C1F50828D34C}" type="datetimeFigureOut">
              <a:rPr lang="nl-NL" smtClean="0"/>
              <a:pPr/>
              <a:t>16-12-2019</a:t>
            </a:fld>
            <a:endParaRPr lang="nl-NL"/>
          </a:p>
        </p:txBody>
      </p:sp>
      <p:sp>
        <p:nvSpPr>
          <p:cNvPr id="5" name="Footer Placeholder 4"/>
          <p:cNvSpPr>
            <a:spLocks noGrp="1"/>
          </p:cNvSpPr>
          <p:nvPr>
            <p:ph type="ftr" sz="quarter" idx="3"/>
          </p:nvPr>
        </p:nvSpPr>
        <p:spPr>
          <a:xfrm>
            <a:off x="3196208" y="6356351"/>
            <a:ext cx="2895600" cy="366183"/>
          </a:xfrm>
          <a:prstGeom prst="rect">
            <a:avLst/>
          </a:prstGeom>
        </p:spPr>
        <p:txBody>
          <a:bodyPr vert="horz" lIns="91440" tIns="45720" rIns="91440" bIns="45720" rtlCol="0" anchor="ctr"/>
          <a:lstStyle>
            <a:lvl1pPr algn="ctr">
              <a:defRPr sz="1050">
                <a:solidFill>
                  <a:srgbClr val="3B4051"/>
                </a:solidFill>
              </a:defRPr>
            </a:lvl1pPr>
          </a:lstStyle>
          <a:p>
            <a:endParaRPr lang="nl-NL"/>
          </a:p>
        </p:txBody>
      </p:sp>
      <p:sp>
        <p:nvSpPr>
          <p:cNvPr id="6" name="Slide Number Placeholder 5"/>
          <p:cNvSpPr>
            <a:spLocks noGrp="1"/>
          </p:cNvSpPr>
          <p:nvPr>
            <p:ph type="sldNum" sz="quarter" idx="4"/>
          </p:nvPr>
        </p:nvSpPr>
        <p:spPr>
          <a:xfrm>
            <a:off x="6830888" y="6356351"/>
            <a:ext cx="2133600" cy="366183"/>
          </a:xfrm>
          <a:prstGeom prst="rect">
            <a:avLst/>
          </a:prstGeom>
        </p:spPr>
        <p:txBody>
          <a:bodyPr vert="horz" lIns="91440" tIns="45720" rIns="91440" bIns="45720" rtlCol="0" anchor="ctr"/>
          <a:lstStyle>
            <a:lvl1pPr algn="r">
              <a:defRPr sz="1050">
                <a:solidFill>
                  <a:srgbClr val="3B4051"/>
                </a:solidFill>
              </a:defRPr>
            </a:lvl1pPr>
          </a:lstStyle>
          <a:p>
            <a:fld id="{7D0FBE81-43B3-4E4B-9BFD-DFDE28A1E2A1}" type="slidenum">
              <a:rPr lang="nl-NL" smtClean="0"/>
              <a:pPr/>
              <a:t>‹#›</a:t>
            </a:fld>
            <a:endParaRPr lang="nl-NL"/>
          </a:p>
        </p:txBody>
      </p:sp>
      <p:sp>
        <p:nvSpPr>
          <p:cNvPr id="7" name="Rectangle 6"/>
          <p:cNvSpPr/>
          <p:nvPr userDrawn="1"/>
        </p:nvSpPr>
        <p:spPr>
          <a:xfrm>
            <a:off x="-2392" y="1315905"/>
            <a:ext cx="9146392" cy="720000"/>
          </a:xfrm>
          <a:prstGeom prst="rect">
            <a:avLst/>
          </a:prstGeom>
          <a:solidFill>
            <a:srgbClr val="D2232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aleway" panose="020B0503030101060003" pitchFamily="34" charset="0"/>
            </a:endParaRPr>
          </a:p>
        </p:txBody>
      </p:sp>
      <p:sp>
        <p:nvSpPr>
          <p:cNvPr id="8" name="Rectangle 7"/>
          <p:cNvSpPr/>
          <p:nvPr userDrawn="1"/>
        </p:nvSpPr>
        <p:spPr>
          <a:xfrm>
            <a:off x="-2392" y="1075905"/>
            <a:ext cx="9144000" cy="240000"/>
          </a:xfrm>
          <a:prstGeom prst="rect">
            <a:avLst/>
          </a:prstGeom>
          <a:solidFill>
            <a:srgbClr val="3B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900" dirty="0">
                <a:solidFill>
                  <a:schemeClr val="bg1"/>
                </a:solidFill>
                <a:latin typeface="Raleway" panose="020B0503030101060003" pitchFamily="34" charset="0"/>
              </a:rPr>
              <a:t>www.regmedxb.com</a:t>
            </a:r>
          </a:p>
        </p:txBody>
      </p:sp>
      <p:pic>
        <p:nvPicPr>
          <p:cNvPr id="10" name="Picture 5" descr="C:\Users\tmastenbroek\Dropbox\MERLN\House style\RegMedXB_Logo High Def.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19996" y="163778"/>
            <a:ext cx="2865437" cy="8191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2985434" y="178489"/>
            <a:ext cx="4788939" cy="276999"/>
          </a:xfrm>
          <a:prstGeom prst="rect">
            <a:avLst/>
          </a:prstGeom>
          <a:noFill/>
        </p:spPr>
        <p:txBody>
          <a:bodyPr wrap="square" rtlCol="0">
            <a:spAutoFit/>
          </a:bodyPr>
          <a:lstStyle/>
          <a:p>
            <a:pPr algn="r"/>
            <a:r>
              <a:rPr lang="en-US" sz="1200" b="1" dirty="0">
                <a:solidFill>
                  <a:srgbClr val="3B4051"/>
                </a:solidFill>
                <a:latin typeface="Raleway" panose="020B0503030101060003" pitchFamily="34" charset="0"/>
              </a:rPr>
              <a:t>REGENERATIVE MEDICINE CROSSING BORDERS</a:t>
            </a:r>
          </a:p>
        </p:txBody>
      </p:sp>
      <p:sp>
        <p:nvSpPr>
          <p:cNvPr id="2" name="Title Placeholder 1"/>
          <p:cNvSpPr>
            <a:spLocks noGrp="1"/>
          </p:cNvSpPr>
          <p:nvPr>
            <p:ph type="title"/>
          </p:nvPr>
        </p:nvSpPr>
        <p:spPr>
          <a:xfrm>
            <a:off x="323528" y="1315905"/>
            <a:ext cx="8640960" cy="720000"/>
          </a:xfrm>
          <a:prstGeom prst="rect">
            <a:avLst/>
          </a:prstGeom>
        </p:spPr>
        <p:txBody>
          <a:bodyPr vert="horz" lIns="91440" tIns="45720" rIns="91440" bIns="45720" rtlCol="0" anchor="ctr">
            <a:noAutofit/>
          </a:bodyPr>
          <a:lstStyle/>
          <a:p>
            <a:r>
              <a:rPr lang="en-US" dirty="0"/>
              <a:t>Click to edit Master title style</a:t>
            </a:r>
            <a:endParaRPr lang="nl-NL" dirty="0"/>
          </a:p>
        </p:txBody>
      </p:sp>
    </p:spTree>
    <p:extLst>
      <p:ext uri="{BB962C8B-B14F-4D97-AF65-F5344CB8AC3E}">
        <p14:creationId xmlns:p14="http://schemas.microsoft.com/office/powerpoint/2010/main" val="291274363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2" r:id="rId3"/>
    <p:sldLayoutId id="2147483873" r:id="rId4"/>
    <p:sldLayoutId id="2147483874" r:id="rId5"/>
  </p:sldLayoutIdLst>
  <p:txStyles>
    <p:titleStyle>
      <a:lvl1pPr algn="ctr" defTabSz="914400" rtl="0" eaLnBrk="1" latinLnBrk="0" hangingPunct="1">
        <a:spcBef>
          <a:spcPct val="0"/>
        </a:spcBef>
        <a:buNone/>
        <a:defRPr sz="32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rgbClr val="3B405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3B405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3B405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rgbClr val="3B405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rgbClr val="3B405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witter.com/AnkeMSmits" TargetMode="External"/><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hyperlink" Target="https://ccb.lumc.nl/team-152"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3.xml"/><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notesSlide" Target="../notesSlides/notesSlide6.xml"/><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2.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oleObject" Target="../embeddings/oleObject1.bin"/><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3.xml"/><Relationship Id="rId7" Type="http://schemas.openxmlformats.org/officeDocument/2006/relationships/image" Target="../media/image49.jpe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4.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www.hetklokhuis.nl/tv-uitzending/4243/Mini-organen"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hyperlink" Target="https://www.hartstichting.nl/wetenschappelijk-onderzoek/harten-repareren" TargetMode="External"/><Relationship Id="rId9" Type="http://schemas.openxmlformats.org/officeDocument/2006/relationships/image" Target="../media/image63.jpeg"/></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10.xml"/><Relationship Id="rId7" Type="http://schemas.openxmlformats.org/officeDocument/2006/relationships/image" Target="../media/image6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tiff"/><Relationship Id="rId7"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tiff"/><Relationship Id="rId9" Type="http://schemas.openxmlformats.org/officeDocument/2006/relationships/image" Target="../media/image75.jpeg"/></Relationships>
</file>

<file path=ppt/slides/_rels/slide2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hyperlink" Target="https://twitter.com/AnkeMSmits" TargetMode="External"/><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0.wmf"/><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F000249-44D3-4FE3-9B60-077CE5A4554D}"/>
              </a:ext>
            </a:extLst>
          </p:cNvPr>
          <p:cNvSpPr>
            <a:spLocks noGrp="1"/>
          </p:cNvSpPr>
          <p:nvPr>
            <p:ph idx="12"/>
          </p:nvPr>
        </p:nvSpPr>
        <p:spPr>
          <a:xfrm>
            <a:off x="1304925" y="5264150"/>
            <a:ext cx="4527550" cy="415925"/>
          </a:xfrm>
        </p:spPr>
        <p:txBody>
          <a:bodyPr/>
          <a:lstStyle/>
          <a:p>
            <a:pPr eaLnBrk="1" hangingPunct="1">
              <a:spcBef>
                <a:spcPts val="0"/>
              </a:spcBef>
              <a:defRPr/>
            </a:pPr>
            <a:endParaRPr lang="en-GB" dirty="0"/>
          </a:p>
          <a:p>
            <a:pPr eaLnBrk="1" hangingPunct="1">
              <a:spcBef>
                <a:spcPts val="0"/>
              </a:spcBef>
              <a:defRPr/>
            </a:pPr>
            <a:endParaRPr lang="en-GB" dirty="0"/>
          </a:p>
          <a:p>
            <a:pPr eaLnBrk="1" hangingPunct="1">
              <a:spcBef>
                <a:spcPts val="0"/>
              </a:spcBef>
              <a:defRPr/>
            </a:pPr>
            <a:endParaRPr lang="nl-NL" dirty="0"/>
          </a:p>
        </p:txBody>
      </p:sp>
      <p:sp>
        <p:nvSpPr>
          <p:cNvPr id="2" name="Title 1">
            <a:extLst>
              <a:ext uri="{FF2B5EF4-FFF2-40B4-BE49-F238E27FC236}">
                <a16:creationId xmlns:a16="http://schemas.microsoft.com/office/drawing/2014/main" id="{6CA1FF91-CAD3-4CF2-871A-48D6B7DE5BEA}"/>
              </a:ext>
            </a:extLst>
          </p:cNvPr>
          <p:cNvSpPr>
            <a:spLocks noGrp="1"/>
          </p:cNvSpPr>
          <p:nvPr>
            <p:ph type="title"/>
          </p:nvPr>
        </p:nvSpPr>
        <p:spPr>
          <a:xfrm>
            <a:off x="1287463" y="1678025"/>
            <a:ext cx="7821612" cy="742863"/>
          </a:xfrm>
        </p:spPr>
        <p:txBody>
          <a:bodyPr/>
          <a:lstStyle/>
          <a:p>
            <a:pPr eaLnBrk="1" hangingPunct="1">
              <a:defRPr/>
            </a:pPr>
            <a:r>
              <a:rPr lang="en-US" sz="3200" b="0" i="1" dirty="0" err="1"/>
              <a:t>Kunnen</a:t>
            </a:r>
            <a:r>
              <a:rPr lang="en-US" sz="3200" b="0" i="1" dirty="0"/>
              <a:t> we met </a:t>
            </a:r>
            <a:r>
              <a:rPr lang="en-US" sz="3200" b="0" i="1" dirty="0" err="1"/>
              <a:t>pleisters</a:t>
            </a:r>
            <a:r>
              <a:rPr lang="en-US" sz="3200" b="0" i="1" dirty="0"/>
              <a:t> het hart </a:t>
            </a:r>
            <a:r>
              <a:rPr lang="en-US" sz="3200" b="0" i="1" dirty="0" err="1"/>
              <a:t>repareren</a:t>
            </a:r>
            <a:r>
              <a:rPr lang="en-US" sz="3200" b="0" i="1" dirty="0"/>
              <a:t>?</a:t>
            </a:r>
            <a:endParaRPr lang="en-GB" sz="3200" dirty="0"/>
          </a:p>
        </p:txBody>
      </p:sp>
      <p:sp>
        <p:nvSpPr>
          <p:cNvPr id="3" name="Subtitle 2">
            <a:extLst>
              <a:ext uri="{FF2B5EF4-FFF2-40B4-BE49-F238E27FC236}">
                <a16:creationId xmlns:a16="http://schemas.microsoft.com/office/drawing/2014/main" id="{989B4A3E-5359-4928-9214-553B60CDBA9D}"/>
              </a:ext>
            </a:extLst>
          </p:cNvPr>
          <p:cNvSpPr>
            <a:spLocks noGrp="1"/>
          </p:cNvSpPr>
          <p:nvPr>
            <p:ph type="subTitle" idx="1"/>
          </p:nvPr>
        </p:nvSpPr>
        <p:spPr>
          <a:xfrm>
            <a:off x="1475656" y="3251968"/>
            <a:ext cx="4527550" cy="347663"/>
          </a:xfrm>
        </p:spPr>
        <p:txBody>
          <a:bodyPr/>
          <a:lstStyle/>
          <a:p>
            <a:pPr eaLnBrk="1" hangingPunct="1">
              <a:spcBef>
                <a:spcPts val="0"/>
              </a:spcBef>
              <a:defRPr/>
            </a:pPr>
            <a:r>
              <a:rPr lang="nl-NL" sz="2800" dirty="0"/>
              <a:t>Marie José Goumans</a:t>
            </a:r>
          </a:p>
          <a:p>
            <a:pPr eaLnBrk="1" hangingPunct="1">
              <a:spcBef>
                <a:spcPts val="0"/>
              </a:spcBef>
              <a:defRPr/>
            </a:pPr>
            <a:endParaRPr lang="en-GB" sz="2800" dirty="0"/>
          </a:p>
        </p:txBody>
      </p:sp>
      <p:pic>
        <p:nvPicPr>
          <p:cNvPr id="18439" name="Picture 6" descr="imagesCAE2G73H">
            <a:extLst>
              <a:ext uri="{FF2B5EF4-FFF2-40B4-BE49-F238E27FC236}">
                <a16:creationId xmlns:a16="http://schemas.microsoft.com/office/drawing/2014/main" id="{9AEFC60B-BE23-469E-8062-6372542E61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8625" y="2619375"/>
            <a:ext cx="3298825"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jdelijke aanduiding voor inhoud 9">
            <a:extLst>
              <a:ext uri="{FF2B5EF4-FFF2-40B4-BE49-F238E27FC236}">
                <a16:creationId xmlns:a16="http://schemas.microsoft.com/office/drawing/2014/main" id="{D4F1C088-CED7-4C4B-83FA-91ECE142E329}"/>
              </a:ext>
            </a:extLst>
          </p:cNvPr>
          <p:cNvSpPr txBox="1">
            <a:spLocks/>
          </p:cNvSpPr>
          <p:nvPr/>
        </p:nvSpPr>
        <p:spPr bwMode="auto">
          <a:xfrm>
            <a:off x="1478939" y="4566404"/>
            <a:ext cx="6060156" cy="165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bg2"/>
                </a:solidFill>
                <a:latin typeface="+mn-lt"/>
                <a:ea typeface="+mn-ea"/>
                <a:cs typeface="+mn-cs"/>
              </a:defRPr>
            </a:lvl1pPr>
            <a:lvl2pPr marL="0" indent="0" algn="l" rtl="0" eaLnBrk="1" fontAlgn="base" hangingPunct="1">
              <a:lnSpc>
                <a:spcPct val="120000"/>
              </a:lnSpc>
              <a:spcBef>
                <a:spcPct val="20000"/>
              </a:spcBef>
              <a:spcAft>
                <a:spcPct val="0"/>
              </a:spcAft>
              <a:buFontTx/>
              <a:buNone/>
              <a:defRPr sz="1600">
                <a:solidFill>
                  <a:schemeClr val="accent6"/>
                </a:solidFill>
                <a:latin typeface="+mn-lt"/>
                <a:ea typeface="+mn-ea"/>
              </a:defRPr>
            </a:lvl2pPr>
            <a:lvl3pPr marL="860425" indent="0" algn="l" rtl="0" eaLnBrk="1" fontAlgn="base" hangingPunct="1">
              <a:lnSpc>
                <a:spcPct val="120000"/>
              </a:lnSpc>
              <a:spcBef>
                <a:spcPct val="20000"/>
              </a:spcBef>
              <a:spcAft>
                <a:spcPct val="0"/>
              </a:spcAft>
              <a:buFontTx/>
              <a:buNone/>
              <a:defRPr sz="2400">
                <a:solidFill>
                  <a:schemeClr val="accent6"/>
                </a:solidFill>
                <a:latin typeface="+mn-lt"/>
                <a:ea typeface="+mn-ea"/>
              </a:defRPr>
            </a:lvl3pPr>
            <a:lvl4pPr marL="1236662" indent="0" algn="l" rtl="0" eaLnBrk="1" fontAlgn="base" hangingPunct="1">
              <a:lnSpc>
                <a:spcPct val="120000"/>
              </a:lnSpc>
              <a:spcBef>
                <a:spcPct val="20000"/>
              </a:spcBef>
              <a:spcAft>
                <a:spcPct val="0"/>
              </a:spcAft>
              <a:buFontTx/>
              <a:buNone/>
              <a:defRPr sz="2400">
                <a:solidFill>
                  <a:schemeClr val="accent6"/>
                </a:solidFill>
                <a:latin typeface="+mn-lt"/>
                <a:ea typeface="+mn-ea"/>
              </a:defRPr>
            </a:lvl4pPr>
            <a:lvl5pPr marL="1717675" indent="0" algn="l" rtl="0" eaLnBrk="1" fontAlgn="base" hangingPunct="1">
              <a:lnSpc>
                <a:spcPct val="120000"/>
              </a:lnSpc>
              <a:spcBef>
                <a:spcPct val="20000"/>
              </a:spcBef>
              <a:spcAft>
                <a:spcPct val="0"/>
              </a:spcAft>
              <a:buFontTx/>
              <a:buNone/>
              <a:defRPr sz="2400">
                <a:solidFill>
                  <a:schemeClr val="accent6"/>
                </a:solidFill>
                <a:latin typeface="+mn-lt"/>
                <a:ea typeface="+mn-ea"/>
              </a:defRPr>
            </a:lvl5pPr>
            <a:lvl6pPr marL="3155872" indent="-256111"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3765457" indent="-256111"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4375041" indent="-256111"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4984626" indent="-256111"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0" marR="0" lvl="0" indent="0" algn="l" defTabSz="914400" rtl="0" eaLnBrk="1" fontAlgn="base" latinLnBrk="0" hangingPunct="1">
              <a:lnSpc>
                <a:spcPct val="120000"/>
              </a:lnSpc>
              <a:spcBef>
                <a:spcPts val="0"/>
              </a:spcBef>
              <a:spcAft>
                <a:spcPct val="0"/>
              </a:spcAft>
              <a:buClrTx/>
              <a:buSzTx/>
              <a:buFontTx/>
              <a:buNone/>
              <a:tabLst/>
              <a:defRPr/>
            </a:pPr>
            <a:endParaRPr kumimoji="0" lang="nl-NL" sz="2000" b="0" i="0" u="none" strike="noStrike" kern="0" cap="none" spc="0" normalizeH="0" baseline="0" noProof="0" dirty="0">
              <a:ln>
                <a:noFill/>
              </a:ln>
              <a:solidFill>
                <a:srgbClr val="003C66"/>
              </a:solidFill>
              <a:effectLst/>
              <a:uLnTx/>
              <a:uFillTx/>
              <a:latin typeface="Calibri"/>
              <a:ea typeface="+mn-ea"/>
              <a:cs typeface="+mn-cs"/>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0" lang="nl-NL" sz="2000" b="0" i="0" u="none" strike="noStrike" kern="0" cap="none" spc="0" normalizeH="0" baseline="0" noProof="0" dirty="0">
                <a:ln>
                  <a:noFill/>
                </a:ln>
                <a:solidFill>
                  <a:srgbClr val="003C66"/>
                </a:solidFill>
                <a:effectLst/>
                <a:uLnTx/>
                <a:uFillTx/>
                <a:latin typeface="Calibri"/>
                <a:ea typeface="+mn-ea"/>
                <a:cs typeface="+mn-cs"/>
              </a:rPr>
              <a:t>Dept. </a:t>
            </a:r>
            <a:r>
              <a:rPr kumimoji="0" lang="nl-NL" sz="2000" b="0" i="0" u="none" strike="noStrike" kern="0" cap="none" spc="0" normalizeH="0" baseline="0" noProof="0" dirty="0" err="1">
                <a:ln>
                  <a:noFill/>
                </a:ln>
                <a:solidFill>
                  <a:srgbClr val="003C66"/>
                </a:solidFill>
                <a:effectLst/>
                <a:uLnTx/>
                <a:uFillTx/>
                <a:latin typeface="Calibri"/>
                <a:ea typeface="+mn-ea"/>
                <a:cs typeface="+mn-cs"/>
              </a:rPr>
              <a:t>Cell</a:t>
            </a:r>
            <a:r>
              <a:rPr kumimoji="0" lang="nl-NL" sz="2000" b="0" i="0" u="none" strike="noStrike" kern="0" cap="none" spc="0" normalizeH="0" baseline="0" noProof="0" dirty="0">
                <a:ln>
                  <a:noFill/>
                </a:ln>
                <a:solidFill>
                  <a:srgbClr val="003C66"/>
                </a:solidFill>
                <a:effectLst/>
                <a:uLnTx/>
                <a:uFillTx/>
                <a:latin typeface="Calibri"/>
                <a:ea typeface="+mn-ea"/>
                <a:cs typeface="+mn-cs"/>
              </a:rPr>
              <a:t> </a:t>
            </a:r>
            <a:r>
              <a:rPr kumimoji="0" lang="nl-NL" sz="2000" b="0" i="0" u="none" strike="noStrike" kern="0" cap="none" spc="0" normalizeH="0" baseline="0" noProof="0" dirty="0" err="1">
                <a:ln>
                  <a:noFill/>
                </a:ln>
                <a:solidFill>
                  <a:srgbClr val="003C66"/>
                </a:solidFill>
                <a:effectLst/>
                <a:uLnTx/>
                <a:uFillTx/>
                <a:latin typeface="Calibri"/>
                <a:ea typeface="+mn-ea"/>
                <a:cs typeface="+mn-cs"/>
              </a:rPr>
              <a:t>and</a:t>
            </a:r>
            <a:r>
              <a:rPr kumimoji="0" lang="nl-NL" sz="2000" b="0" i="0" u="none" strike="noStrike" kern="0" cap="none" spc="0" normalizeH="0" baseline="0" noProof="0" dirty="0">
                <a:ln>
                  <a:noFill/>
                </a:ln>
                <a:solidFill>
                  <a:srgbClr val="003C66"/>
                </a:solidFill>
                <a:effectLst/>
                <a:uLnTx/>
                <a:uFillTx/>
                <a:latin typeface="Calibri"/>
                <a:ea typeface="+mn-ea"/>
                <a:cs typeface="+mn-cs"/>
              </a:rPr>
              <a:t> Chemical </a:t>
            </a:r>
            <a:r>
              <a:rPr kumimoji="0" lang="nl-NL" sz="2000" b="0" i="0" u="none" strike="noStrike" kern="0" cap="none" spc="0" normalizeH="0" baseline="0" noProof="0" dirty="0" err="1">
                <a:ln>
                  <a:noFill/>
                </a:ln>
                <a:solidFill>
                  <a:srgbClr val="003C66"/>
                </a:solidFill>
                <a:effectLst/>
                <a:uLnTx/>
                <a:uFillTx/>
                <a:latin typeface="Calibri"/>
                <a:ea typeface="+mn-ea"/>
                <a:cs typeface="+mn-cs"/>
              </a:rPr>
              <a:t>Biology</a:t>
            </a:r>
            <a:endParaRPr kumimoji="0" lang="nl-NL" sz="2000" b="0" i="0" u="none" strike="noStrike" kern="0" cap="none" spc="0" normalizeH="0" baseline="0" noProof="0" dirty="0">
              <a:ln>
                <a:noFill/>
              </a:ln>
              <a:solidFill>
                <a:srgbClr val="003C66"/>
              </a:solidFill>
              <a:effectLst/>
              <a:uLnTx/>
              <a:uFillTx/>
              <a:latin typeface="Calibri"/>
              <a:ea typeface="+mn-ea"/>
              <a:cs typeface="+mn-cs"/>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0" lang="nl-NL" sz="2000" b="0" i="0" u="none" strike="noStrike" kern="0" cap="none" spc="0" normalizeH="0" baseline="0" noProof="0" dirty="0" err="1">
                <a:ln>
                  <a:noFill/>
                </a:ln>
                <a:solidFill>
                  <a:srgbClr val="003C66"/>
                </a:solidFill>
                <a:effectLst/>
                <a:uLnTx/>
                <a:uFillTx/>
                <a:latin typeface="Calibri"/>
                <a:ea typeface="+mn-ea"/>
                <a:cs typeface="+mn-cs"/>
              </a:rPr>
              <a:t>Cardiovascular</a:t>
            </a:r>
            <a:r>
              <a:rPr kumimoji="0" lang="nl-NL" sz="2000" b="0" i="0" u="none" strike="noStrike" kern="0" cap="none" spc="0" normalizeH="0" baseline="0" noProof="0" dirty="0">
                <a:ln>
                  <a:noFill/>
                </a:ln>
                <a:solidFill>
                  <a:srgbClr val="003C66"/>
                </a:solidFill>
                <a:effectLst/>
                <a:uLnTx/>
                <a:uFillTx/>
                <a:latin typeface="Calibri"/>
                <a:ea typeface="+mn-ea"/>
                <a:cs typeface="+mn-cs"/>
              </a:rPr>
              <a:t> </a:t>
            </a:r>
            <a:r>
              <a:rPr kumimoji="0" lang="nl-NL" sz="2000" b="0" i="0" u="none" strike="noStrike" kern="0" cap="none" spc="0" normalizeH="0" baseline="0" noProof="0" dirty="0" err="1">
                <a:ln>
                  <a:noFill/>
                </a:ln>
                <a:solidFill>
                  <a:srgbClr val="003C66"/>
                </a:solidFill>
                <a:effectLst/>
                <a:uLnTx/>
                <a:uFillTx/>
                <a:latin typeface="Calibri"/>
                <a:ea typeface="+mn-ea"/>
                <a:cs typeface="+mn-cs"/>
              </a:rPr>
              <a:t>Cell</a:t>
            </a:r>
            <a:r>
              <a:rPr kumimoji="0" lang="nl-NL" sz="2000" b="0" i="0" u="none" strike="noStrike" kern="0" cap="none" spc="0" normalizeH="0" baseline="0" noProof="0" dirty="0">
                <a:ln>
                  <a:noFill/>
                </a:ln>
                <a:solidFill>
                  <a:srgbClr val="003C66"/>
                </a:solidFill>
                <a:effectLst/>
                <a:uLnTx/>
                <a:uFillTx/>
                <a:latin typeface="Calibri"/>
                <a:ea typeface="+mn-ea"/>
                <a:cs typeface="+mn-cs"/>
              </a:rPr>
              <a:t> </a:t>
            </a:r>
            <a:r>
              <a:rPr kumimoji="0" lang="nl-NL" sz="2000" b="0" i="0" u="none" strike="noStrike" kern="0" cap="none" spc="0" normalizeH="0" baseline="0" noProof="0" dirty="0" err="1">
                <a:ln>
                  <a:noFill/>
                </a:ln>
                <a:solidFill>
                  <a:srgbClr val="003C66"/>
                </a:solidFill>
                <a:effectLst/>
                <a:uLnTx/>
                <a:uFillTx/>
                <a:latin typeface="Calibri"/>
                <a:ea typeface="+mn-ea"/>
                <a:cs typeface="+mn-cs"/>
              </a:rPr>
              <a:t>Biology</a:t>
            </a:r>
            <a:endParaRPr kumimoji="0" lang="nl-NL" sz="2000" b="1" i="0" u="none" strike="noStrike" kern="0" cap="none" spc="0" normalizeH="0" baseline="0" noProof="0" dirty="0">
              <a:ln>
                <a:noFill/>
              </a:ln>
              <a:solidFill>
                <a:srgbClr val="E3004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C009F85-3594-45D8-9520-AA6A61C00CEF}"/>
              </a:ext>
            </a:extLst>
          </p:cNvPr>
          <p:cNvSpPr/>
          <p:nvPr/>
        </p:nvSpPr>
        <p:spPr>
          <a:xfrm>
            <a:off x="1403648" y="6062603"/>
            <a:ext cx="1664238" cy="437043"/>
          </a:xfrm>
          <a:prstGeom prst="rect">
            <a:avLst/>
          </a:prstGeom>
        </p:spPr>
        <p:txBody>
          <a:bodyPr wrap="none">
            <a:spAutoFit/>
          </a:bodyPr>
          <a:lstStyle/>
          <a:p>
            <a:pPr eaLnBrk="1" fontAlgn="auto" hangingPunct="1">
              <a:lnSpc>
                <a:spcPct val="120000"/>
              </a:lnSpc>
              <a:spcBef>
                <a:spcPts val="0"/>
              </a:spcBef>
              <a:spcAft>
                <a:spcPts val="0"/>
              </a:spcAft>
            </a:pPr>
            <a:r>
              <a:rPr lang="en-US" sz="2000" kern="0" dirty="0">
                <a:solidFill>
                  <a:srgbClr val="003C66">
                    <a:lumMod val="60000"/>
                    <a:lumOff val="40000"/>
                  </a:srgbClr>
                </a:solidFill>
                <a:latin typeface="Calibri"/>
                <a:hlinkClick r:id="rId3">
                  <a:extLst>
                    <a:ext uri="{A12FA001-AC4F-418D-AE19-62706E023703}">
                      <ahyp:hlinkClr xmlns="" xmlns:ahyp="http://schemas.microsoft.com/office/drawing/2018/hyperlinkcolor" val="tx"/>
                    </a:ext>
                  </a:extLst>
                </a:hlinkClick>
              </a:rPr>
              <a:t>@</a:t>
            </a:r>
            <a:r>
              <a:rPr lang="en-US" sz="2000" u="sng" kern="0" dirty="0" err="1">
                <a:solidFill>
                  <a:srgbClr val="003C66">
                    <a:lumMod val="60000"/>
                    <a:lumOff val="40000"/>
                  </a:srgbClr>
                </a:solidFill>
                <a:latin typeface="Calibri"/>
              </a:rPr>
              <a:t>CVCBLeiden</a:t>
            </a:r>
            <a:endParaRPr lang="nl-NL" sz="2000" b="1" kern="0" dirty="0">
              <a:solidFill>
                <a:srgbClr val="003C66">
                  <a:lumMod val="60000"/>
                  <a:lumOff val="40000"/>
                </a:srgbClr>
              </a:solidFill>
              <a:latin typeface="Calibri"/>
            </a:endParaRPr>
          </a:p>
        </p:txBody>
      </p:sp>
      <p:sp>
        <p:nvSpPr>
          <p:cNvPr id="14" name="Rectangle 12">
            <a:extLst>
              <a:ext uri="{FF2B5EF4-FFF2-40B4-BE49-F238E27FC236}">
                <a16:creationId xmlns:a16="http://schemas.microsoft.com/office/drawing/2014/main" id="{81F61793-54BA-4B6D-BDBA-DA8D67C42ED0}"/>
              </a:ext>
            </a:extLst>
          </p:cNvPr>
          <p:cNvSpPr/>
          <p:nvPr/>
        </p:nvSpPr>
        <p:spPr>
          <a:xfrm>
            <a:off x="1391967" y="5631078"/>
            <a:ext cx="3468065" cy="437043"/>
          </a:xfrm>
          <a:prstGeom prst="rect">
            <a:avLst/>
          </a:prstGeom>
        </p:spPr>
        <p:txBody>
          <a:bodyPr wrap="none">
            <a:spAutoFit/>
          </a:bodyPr>
          <a:lstStyle/>
          <a:p>
            <a:pPr lvl="0" eaLnBrk="1" hangingPunct="1">
              <a:lnSpc>
                <a:spcPct val="120000"/>
              </a:lnSpc>
              <a:spcBef>
                <a:spcPts val="0"/>
              </a:spcBef>
            </a:pPr>
            <a:r>
              <a:rPr lang="en-US" sz="2000" kern="0" dirty="0">
                <a:solidFill>
                  <a:srgbClr val="003C66"/>
                </a:solidFill>
                <a:latin typeface="+mj-lt"/>
                <a:ea typeface="+mn-ea"/>
              </a:rPr>
              <a:t>Website: </a:t>
            </a:r>
            <a:r>
              <a:rPr lang="en-US" sz="2000" dirty="0">
                <a:latin typeface="+mj-lt"/>
                <a:hlinkClick r:id="rId4"/>
              </a:rPr>
              <a:t>ccb.lumc.nl/team-152</a:t>
            </a:r>
            <a:endParaRPr lang="nl-NL" sz="2000" b="1" kern="0" dirty="0">
              <a:solidFill>
                <a:srgbClr val="E3004F"/>
              </a:solidFill>
              <a:latin typeface="+mj-lt"/>
              <a:ea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9"/>
          <p:cNvSpPr>
            <a:spLocks noChangeArrowheads="1"/>
          </p:cNvSpPr>
          <p:nvPr/>
        </p:nvSpPr>
        <p:spPr bwMode="auto">
          <a:xfrm>
            <a:off x="823913" y="1577628"/>
            <a:ext cx="74914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pPr algn="ctr"/>
            <a:endParaRPr lang="nl-NL" altLang="en-US" i="1">
              <a:solidFill>
                <a:srgbClr val="111166"/>
              </a:solidFill>
              <a:latin typeface="Myriad Pro" pitchFamily="34" charset="0"/>
            </a:endParaRPr>
          </a:p>
        </p:txBody>
      </p:sp>
      <p:sp>
        <p:nvSpPr>
          <p:cNvPr id="15" name="Rectangle 3"/>
          <p:cNvSpPr txBox="1">
            <a:spLocks noChangeArrowheads="1"/>
          </p:cNvSpPr>
          <p:nvPr/>
        </p:nvSpPr>
        <p:spPr>
          <a:xfrm>
            <a:off x="133725" y="99358"/>
            <a:ext cx="711138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algn="l">
              <a:defRPr/>
            </a:pPr>
            <a:r>
              <a:rPr lang="nl-NL" altLang="en-US" sz="2800" i="1" kern="0" dirty="0"/>
              <a:t>Vorming van cellen uit hartspier voorlopercellen</a:t>
            </a:r>
          </a:p>
        </p:txBody>
      </p:sp>
      <p:grpSp>
        <p:nvGrpSpPr>
          <p:cNvPr id="2" name="Groep 1">
            <a:extLst>
              <a:ext uri="{FF2B5EF4-FFF2-40B4-BE49-F238E27FC236}">
                <a16:creationId xmlns:a16="http://schemas.microsoft.com/office/drawing/2014/main" id="{186B1B1F-ACB7-4DF1-8560-8128C93AEE7B}"/>
              </a:ext>
            </a:extLst>
          </p:cNvPr>
          <p:cNvGrpSpPr/>
          <p:nvPr/>
        </p:nvGrpSpPr>
        <p:grpSpPr>
          <a:xfrm>
            <a:off x="1963370" y="1062704"/>
            <a:ext cx="3328710" cy="1844307"/>
            <a:chOff x="249707" y="3848238"/>
            <a:chExt cx="4048537" cy="2173050"/>
          </a:xfrm>
        </p:grpSpPr>
        <p:pic>
          <p:nvPicPr>
            <p:cNvPr id="12300" name="Picture 5" descr="c3 fig1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842" y="3848238"/>
              <a:ext cx="1790700" cy="16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5" descr="c3 fig1b"/>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49707" y="5004153"/>
              <a:ext cx="1735110" cy="94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5" descr="c3 fig1b"/>
            <p:cNvPicPr>
              <a:picLocks noChangeAspect="1" noChangeArrowheads="1"/>
            </p:cNvPicPr>
            <p:nvPr/>
          </p:nvPicPr>
          <p:blipFill>
            <a:blip r:embed="rId7" cstate="screen">
              <a:extLst>
                <a:ext uri="{28A0092B-C50C-407E-A947-70E740481C1C}">
                  <a14:useLocalDpi xmlns:a14="http://schemas.microsoft.com/office/drawing/2010/main"/>
                </a:ext>
              </a:extLst>
            </a:blip>
            <a:srcRect b="-2547"/>
            <a:stretch>
              <a:fillRect/>
            </a:stretch>
          </p:blipFill>
          <p:spPr bwMode="auto">
            <a:xfrm>
              <a:off x="1907704" y="3848238"/>
              <a:ext cx="2390540" cy="21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8" name="Picture 3" descr="04-11-02 HFH CMV-GFP - 50 000 - 01bf"/>
          <p:cNvPicPr>
            <a:picLocks noChangeAspect="1" noChangeArrowheads="1"/>
          </p:cNvPicPr>
          <p:nvPr/>
        </p:nvPicPr>
        <p:blipFill>
          <a:blip r:embed="rId8" cstate="screen">
            <a:lum bright="12000"/>
            <a:extLst>
              <a:ext uri="{28A0092B-C50C-407E-A947-70E740481C1C}">
                <a14:useLocalDpi xmlns:a14="http://schemas.microsoft.com/office/drawing/2010/main"/>
              </a:ext>
            </a:extLst>
          </a:blip>
          <a:srcRect t="10117" r="4385" b="6653"/>
          <a:stretch>
            <a:fillRect/>
          </a:stretch>
        </p:blipFill>
        <p:spPr bwMode="auto">
          <a:xfrm>
            <a:off x="5661304" y="1062705"/>
            <a:ext cx="2390540" cy="1763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Groep 7">
            <a:extLst>
              <a:ext uri="{FF2B5EF4-FFF2-40B4-BE49-F238E27FC236}">
                <a16:creationId xmlns:a16="http://schemas.microsoft.com/office/drawing/2014/main" id="{D8A7998F-BC32-4C20-9F3A-8918F59EB034}"/>
              </a:ext>
            </a:extLst>
          </p:cNvPr>
          <p:cNvGrpSpPr/>
          <p:nvPr/>
        </p:nvGrpSpPr>
        <p:grpSpPr>
          <a:xfrm>
            <a:off x="323850" y="982316"/>
            <a:ext cx="1439838" cy="1844308"/>
            <a:chOff x="323850" y="982315"/>
            <a:chExt cx="1790700" cy="2303463"/>
          </a:xfrm>
        </p:grpSpPr>
        <p:grpSp>
          <p:nvGrpSpPr>
            <p:cNvPr id="12291" name="Group 10"/>
            <p:cNvGrpSpPr>
              <a:grpSpLocks/>
            </p:cNvGrpSpPr>
            <p:nvPr/>
          </p:nvGrpSpPr>
          <p:grpSpPr bwMode="auto">
            <a:xfrm>
              <a:off x="323850" y="982315"/>
              <a:ext cx="1790700" cy="2303463"/>
              <a:chOff x="567" y="935"/>
              <a:chExt cx="1406" cy="1678"/>
            </a:xfrm>
          </p:grpSpPr>
          <p:pic>
            <p:nvPicPr>
              <p:cNvPr id="12303" name="Picture 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7" y="935"/>
                <a:ext cx="1406"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Line 12"/>
              <p:cNvSpPr>
                <a:spLocks noChangeShapeType="1"/>
              </p:cNvSpPr>
              <p:nvPr/>
            </p:nvSpPr>
            <p:spPr bwMode="auto">
              <a:xfrm rot="-10220717">
                <a:off x="1123" y="1646"/>
                <a:ext cx="247" cy="227"/>
              </a:xfrm>
              <a:prstGeom prst="line">
                <a:avLst/>
              </a:prstGeom>
              <a:noFill/>
              <a:ln w="28575">
                <a:solidFill>
                  <a:srgbClr val="111166"/>
                </a:solidFill>
                <a:round/>
                <a:headEnd/>
                <a:tailEnd type="triangle" w="lg" len="lg"/>
              </a:ln>
              <a:extLst>
                <a:ext uri="{909E8E84-426E-40DD-AFC4-6F175D3DCCD1}">
                  <a14:hiddenFill xmlns:a14="http://schemas.microsoft.com/office/drawing/2010/main">
                    <a:noFill/>
                  </a14:hiddenFill>
                </a:ext>
              </a:extLst>
            </p:spPr>
            <p:txBody>
              <a:bodyPr/>
              <a:lstStyle/>
              <a:p>
                <a:endParaRPr lang="en-GB">
                  <a:solidFill>
                    <a:srgbClr val="111166"/>
                  </a:solidFill>
                </a:endParaRPr>
              </a:p>
            </p:txBody>
          </p:sp>
        </p:grpSp>
        <p:sp>
          <p:nvSpPr>
            <p:cNvPr id="17" name="Oval 10">
              <a:extLst>
                <a:ext uri="{FF2B5EF4-FFF2-40B4-BE49-F238E27FC236}">
                  <a16:creationId xmlns:a16="http://schemas.microsoft.com/office/drawing/2014/main" id="{783B7715-DD04-4D13-AAD8-F6F26E3BA0DE}"/>
                </a:ext>
              </a:extLst>
            </p:cNvPr>
            <p:cNvSpPr>
              <a:spLocks noChangeArrowheads="1"/>
            </p:cNvSpPr>
            <p:nvPr/>
          </p:nvSpPr>
          <p:spPr bwMode="auto">
            <a:xfrm>
              <a:off x="831878" y="1766276"/>
              <a:ext cx="358393" cy="33577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30" name="Picture 21" descr="hfhfig2">
            <a:extLst>
              <a:ext uri="{FF2B5EF4-FFF2-40B4-BE49-F238E27FC236}">
                <a16:creationId xmlns:a16="http://schemas.microsoft.com/office/drawing/2014/main" id="{2EAC902A-6D98-4C27-93D1-00F630579FA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7632" y="3212977"/>
            <a:ext cx="2913746" cy="217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100nM 20x vaatjes hoechst 2">
            <a:extLst>
              <a:ext uri="{FF2B5EF4-FFF2-40B4-BE49-F238E27FC236}">
                <a16:creationId xmlns:a16="http://schemas.microsoft.com/office/drawing/2014/main" id="{5CC30986-8794-4F99-9E14-6D55AE53754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382811" y="3221211"/>
            <a:ext cx="2304132" cy="21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1010045.mpg">
            <a:hlinkClick r:id="" action="ppaction://media"/>
            <a:extLst>
              <a:ext uri="{FF2B5EF4-FFF2-40B4-BE49-F238E27FC236}">
                <a16:creationId xmlns:a16="http://schemas.microsoft.com/office/drawing/2014/main" id="{EBD67300-BBA5-47FE-85C1-373A7FB66CA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389979" y="3233014"/>
            <a:ext cx="2904231" cy="2178173"/>
          </a:xfrm>
          <a:prstGeom prst="rect">
            <a:avLst/>
          </a:prstGeom>
        </p:spPr>
      </p:pic>
      <p:sp>
        <p:nvSpPr>
          <p:cNvPr id="38" name="Rectangle 3">
            <a:extLst>
              <a:ext uri="{FF2B5EF4-FFF2-40B4-BE49-F238E27FC236}">
                <a16:creationId xmlns:a16="http://schemas.microsoft.com/office/drawing/2014/main" id="{01511AF6-865A-4FA0-8E7A-437EA6FB81FB}"/>
              </a:ext>
            </a:extLst>
          </p:cNvPr>
          <p:cNvSpPr txBox="1">
            <a:spLocks noChangeArrowheads="1"/>
          </p:cNvSpPr>
          <p:nvPr/>
        </p:nvSpPr>
        <p:spPr>
          <a:xfrm>
            <a:off x="1844505" y="5684576"/>
            <a:ext cx="540060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algn="l">
              <a:defRPr/>
            </a:pPr>
            <a:r>
              <a:rPr lang="nl-NL" altLang="en-US" sz="3200" i="1" kern="0" dirty="0">
                <a:solidFill>
                  <a:srgbClr val="FF0000"/>
                </a:solidFill>
              </a:rPr>
              <a:t>Kunnen ze het hart repareren?</a:t>
            </a:r>
          </a:p>
        </p:txBody>
      </p:sp>
    </p:spTree>
    <p:extLst>
      <p:ext uri="{BB962C8B-B14F-4D97-AF65-F5344CB8AC3E}">
        <p14:creationId xmlns:p14="http://schemas.microsoft.com/office/powerpoint/2010/main" val="3958017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
                                        </p:tgtEl>
                                      </p:cBhvr>
                                    </p:cmd>
                                  </p:childTnLst>
                                </p:cTn>
                              </p:par>
                            </p:childTnLst>
                          </p:cTn>
                        </p:par>
                      </p:childTnLst>
                    </p:cTn>
                  </p:par>
                </p:childTnLst>
              </p:cTn>
              <p:nextCondLst>
                <p:cond evt="onClick" delay="0">
                  <p:tgtEl>
                    <p:spTgt spid="34"/>
                  </p:tgtEl>
                </p:cond>
              </p:nextCondLst>
            </p:seq>
            <p:video>
              <p:cMediaNode vol="0" mute="1">
                <p:cTn id="7" fill="hold" display="0">
                  <p:stCondLst>
                    <p:cond delay="indefinite"/>
                  </p:stCondLst>
                </p:cTn>
                <p:tgtEl>
                  <p:spTgt spid="3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130">
            <a:extLst>
              <a:ext uri="{FF2B5EF4-FFF2-40B4-BE49-F238E27FC236}">
                <a16:creationId xmlns:a16="http://schemas.microsoft.com/office/drawing/2014/main" id="{DF147E5C-9C56-42DF-8A72-2CACB54597EE}"/>
              </a:ext>
            </a:extLst>
          </p:cNvPr>
          <p:cNvGrpSpPr/>
          <p:nvPr/>
        </p:nvGrpSpPr>
        <p:grpSpPr>
          <a:xfrm>
            <a:off x="113481" y="1147346"/>
            <a:ext cx="3349486" cy="4639485"/>
            <a:chOff x="5810386" y="1408887"/>
            <a:chExt cx="3105014" cy="4553378"/>
          </a:xfrm>
        </p:grpSpPr>
        <p:grpSp>
          <p:nvGrpSpPr>
            <p:cNvPr id="65" name="Group 136">
              <a:extLst>
                <a:ext uri="{FF2B5EF4-FFF2-40B4-BE49-F238E27FC236}">
                  <a16:creationId xmlns:a16="http://schemas.microsoft.com/office/drawing/2014/main" id="{6F2752E7-A4B3-43E8-9621-6009893B14F2}"/>
                </a:ext>
              </a:extLst>
            </p:cNvPr>
            <p:cNvGrpSpPr/>
            <p:nvPr/>
          </p:nvGrpSpPr>
          <p:grpSpPr>
            <a:xfrm>
              <a:off x="5810386" y="1408887"/>
              <a:ext cx="3105014" cy="2358220"/>
              <a:chOff x="6039869" y="1661953"/>
              <a:chExt cx="2764258" cy="2096985"/>
            </a:xfrm>
          </p:grpSpPr>
          <p:sp>
            <p:nvSpPr>
              <p:cNvPr id="69" name="TextBox 140">
                <a:extLst>
                  <a:ext uri="{FF2B5EF4-FFF2-40B4-BE49-F238E27FC236}">
                    <a16:creationId xmlns:a16="http://schemas.microsoft.com/office/drawing/2014/main" id="{EF157725-38C2-4487-A4AA-E96D23E48E60}"/>
                  </a:ext>
                </a:extLst>
              </p:cNvPr>
              <p:cNvSpPr txBox="1"/>
              <p:nvPr/>
            </p:nvSpPr>
            <p:spPr>
              <a:xfrm>
                <a:off x="7091802" y="1661953"/>
                <a:ext cx="710517" cy="328419"/>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l-NL" sz="1800" b="0" i="0" u="none" strike="noStrike" kern="0" cap="none" spc="0" normalizeH="0" baseline="0" noProof="0" dirty="0">
                    <a:ln>
                      <a:noFill/>
                    </a:ln>
                    <a:solidFill>
                      <a:srgbClr val="003C66"/>
                    </a:solidFill>
                    <a:effectLst/>
                    <a:uLnTx/>
                    <a:uFillTx/>
                    <a:latin typeface="Calibri"/>
                    <a:ea typeface="ＭＳ Ｐゴシック" charset="0"/>
                  </a:rPr>
                  <a:t>In vivo</a:t>
                </a:r>
                <a:endParaRPr kumimoji="0" lang="en-GB" sz="1800" b="0" i="0" u="none" strike="noStrike" kern="0" cap="none" spc="0" normalizeH="0" baseline="0" noProof="0" dirty="0">
                  <a:ln>
                    <a:noFill/>
                  </a:ln>
                  <a:solidFill>
                    <a:srgbClr val="003C66"/>
                  </a:solidFill>
                  <a:effectLst/>
                  <a:uLnTx/>
                  <a:uFillTx/>
                  <a:latin typeface="Calibri"/>
                  <a:ea typeface="ＭＳ Ｐゴシック" charset="0"/>
                </a:endParaRPr>
              </a:p>
            </p:txBody>
          </p:sp>
          <p:grpSp>
            <p:nvGrpSpPr>
              <p:cNvPr id="70" name="Group 141">
                <a:extLst>
                  <a:ext uri="{FF2B5EF4-FFF2-40B4-BE49-F238E27FC236}">
                    <a16:creationId xmlns:a16="http://schemas.microsoft.com/office/drawing/2014/main" id="{F906B0A0-E363-4663-A908-DE31EB2BB2FD}"/>
                  </a:ext>
                </a:extLst>
              </p:cNvPr>
              <p:cNvGrpSpPr/>
              <p:nvPr/>
            </p:nvGrpSpPr>
            <p:grpSpPr>
              <a:xfrm>
                <a:off x="6039869" y="2028488"/>
                <a:ext cx="2764258" cy="1730450"/>
                <a:chOff x="6014647" y="2430093"/>
                <a:chExt cx="2764258" cy="1730450"/>
              </a:xfrm>
            </p:grpSpPr>
            <p:grpSp>
              <p:nvGrpSpPr>
                <p:cNvPr id="71" name="Group 142">
                  <a:extLst>
                    <a:ext uri="{FF2B5EF4-FFF2-40B4-BE49-F238E27FC236}">
                      <a16:creationId xmlns:a16="http://schemas.microsoft.com/office/drawing/2014/main" id="{61859EF2-9C8C-4B48-8BC4-A9AD07D3C7FA}"/>
                    </a:ext>
                  </a:extLst>
                </p:cNvPr>
                <p:cNvGrpSpPr/>
                <p:nvPr/>
              </p:nvGrpSpPr>
              <p:grpSpPr>
                <a:xfrm>
                  <a:off x="7240972" y="2469095"/>
                  <a:ext cx="1537933" cy="1541363"/>
                  <a:chOff x="7519163" y="2453907"/>
                  <a:chExt cx="1676324" cy="1613574"/>
                </a:xfrm>
              </p:grpSpPr>
              <p:grpSp>
                <p:nvGrpSpPr>
                  <p:cNvPr id="78" name="Group 106">
                    <a:extLst>
                      <a:ext uri="{FF2B5EF4-FFF2-40B4-BE49-F238E27FC236}">
                        <a16:creationId xmlns:a16="http://schemas.microsoft.com/office/drawing/2014/main" id="{D2DD03A5-BAED-4731-B0DA-11E8C64E812B}"/>
                      </a:ext>
                    </a:extLst>
                  </p:cNvPr>
                  <p:cNvGrpSpPr>
                    <a:grpSpLocks/>
                  </p:cNvGrpSpPr>
                  <p:nvPr/>
                </p:nvGrpSpPr>
                <p:grpSpPr bwMode="auto">
                  <a:xfrm>
                    <a:off x="7971546" y="3173513"/>
                    <a:ext cx="131986" cy="552702"/>
                    <a:chOff x="765" y="3087"/>
                    <a:chExt cx="140" cy="537"/>
                  </a:xfrm>
                </p:grpSpPr>
                <p:sp>
                  <p:nvSpPr>
                    <p:cNvPr id="144" name="Rectangle 107">
                      <a:extLst>
                        <a:ext uri="{FF2B5EF4-FFF2-40B4-BE49-F238E27FC236}">
                          <a16:creationId xmlns:a16="http://schemas.microsoft.com/office/drawing/2014/main" id="{533640AE-27D1-4B50-866A-000A392288F9}"/>
                        </a:ext>
                      </a:extLst>
                    </p:cNvPr>
                    <p:cNvSpPr>
                      <a:spLocks noChangeArrowheads="1"/>
                    </p:cNvSpPr>
                    <p:nvPr/>
                  </p:nvSpPr>
                  <p:spPr bwMode="auto">
                    <a:xfrm>
                      <a:off x="765" y="3087"/>
                      <a:ext cx="140" cy="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45" name="Rectangle 108">
                      <a:extLst>
                        <a:ext uri="{FF2B5EF4-FFF2-40B4-BE49-F238E27FC236}">
                          <a16:creationId xmlns:a16="http://schemas.microsoft.com/office/drawing/2014/main" id="{A95E88F1-CE23-4B7C-AF21-B546533787C7}"/>
                        </a:ext>
                      </a:extLst>
                    </p:cNvPr>
                    <p:cNvSpPr>
                      <a:spLocks noChangeArrowheads="1"/>
                    </p:cNvSpPr>
                    <p:nvPr/>
                  </p:nvSpPr>
                  <p:spPr bwMode="auto">
                    <a:xfrm>
                      <a:off x="765" y="3087"/>
                      <a:ext cx="140" cy="537"/>
                    </a:xfrm>
                    <a:prstGeom prst="rect">
                      <a:avLst/>
                    </a:prstGeom>
                    <a:noFill/>
                    <a:ln w="206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grpSp>
              <p:grpSp>
                <p:nvGrpSpPr>
                  <p:cNvPr id="79" name="Group 112">
                    <a:extLst>
                      <a:ext uri="{FF2B5EF4-FFF2-40B4-BE49-F238E27FC236}">
                        <a16:creationId xmlns:a16="http://schemas.microsoft.com/office/drawing/2014/main" id="{1F5A1253-89D5-445A-BB2E-CAF29901E048}"/>
                      </a:ext>
                    </a:extLst>
                  </p:cNvPr>
                  <p:cNvGrpSpPr>
                    <a:grpSpLocks/>
                  </p:cNvGrpSpPr>
                  <p:nvPr/>
                </p:nvGrpSpPr>
                <p:grpSpPr bwMode="auto">
                  <a:xfrm>
                    <a:off x="8791855" y="3532067"/>
                    <a:ext cx="131986" cy="194148"/>
                    <a:chOff x="1914" y="3435"/>
                    <a:chExt cx="140" cy="189"/>
                  </a:xfrm>
                </p:grpSpPr>
                <p:sp>
                  <p:nvSpPr>
                    <p:cNvPr id="142" name="Rectangle 113">
                      <a:extLst>
                        <a:ext uri="{FF2B5EF4-FFF2-40B4-BE49-F238E27FC236}">
                          <a16:creationId xmlns:a16="http://schemas.microsoft.com/office/drawing/2014/main" id="{5F32C035-EE5A-4296-949F-B30C5F5203ED}"/>
                        </a:ext>
                      </a:extLst>
                    </p:cNvPr>
                    <p:cNvSpPr>
                      <a:spLocks noChangeArrowheads="1"/>
                    </p:cNvSpPr>
                    <p:nvPr/>
                  </p:nvSpPr>
                  <p:spPr bwMode="auto">
                    <a:xfrm>
                      <a:off x="1914" y="3435"/>
                      <a:ext cx="140" cy="1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43" name="Rectangle 114">
                      <a:extLst>
                        <a:ext uri="{FF2B5EF4-FFF2-40B4-BE49-F238E27FC236}">
                          <a16:creationId xmlns:a16="http://schemas.microsoft.com/office/drawing/2014/main" id="{0B68E5CE-BC9C-4E40-9EDE-03BECCF77DA1}"/>
                        </a:ext>
                      </a:extLst>
                    </p:cNvPr>
                    <p:cNvSpPr>
                      <a:spLocks noChangeArrowheads="1"/>
                    </p:cNvSpPr>
                    <p:nvPr/>
                  </p:nvSpPr>
                  <p:spPr bwMode="auto">
                    <a:xfrm>
                      <a:off x="1914" y="3435"/>
                      <a:ext cx="140" cy="189"/>
                    </a:xfrm>
                    <a:prstGeom prst="rect">
                      <a:avLst/>
                    </a:prstGeom>
                    <a:noFill/>
                    <a:ln w="206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grpSp>
              <p:sp>
                <p:nvSpPr>
                  <p:cNvPr id="80" name="Line 127">
                    <a:extLst>
                      <a:ext uri="{FF2B5EF4-FFF2-40B4-BE49-F238E27FC236}">
                        <a16:creationId xmlns:a16="http://schemas.microsoft.com/office/drawing/2014/main" id="{D0375B68-8ACD-42EA-A695-66A139D74B5E}"/>
                      </a:ext>
                    </a:extLst>
                  </p:cNvPr>
                  <p:cNvSpPr>
                    <a:spLocks noChangeShapeType="1"/>
                  </p:cNvSpPr>
                  <p:nvPr/>
                </p:nvSpPr>
                <p:spPr bwMode="auto">
                  <a:xfrm flipV="1">
                    <a:off x="8036771" y="3124770"/>
                    <a:ext cx="1535" cy="4874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81" name="Line 129">
                    <a:extLst>
                      <a:ext uri="{FF2B5EF4-FFF2-40B4-BE49-F238E27FC236}">
                        <a16:creationId xmlns:a16="http://schemas.microsoft.com/office/drawing/2014/main" id="{3801A1C2-0979-4A9B-AC3F-506CFB6008E2}"/>
                      </a:ext>
                    </a:extLst>
                  </p:cNvPr>
                  <p:cNvSpPr>
                    <a:spLocks noChangeShapeType="1"/>
                  </p:cNvSpPr>
                  <p:nvPr/>
                </p:nvSpPr>
                <p:spPr bwMode="auto">
                  <a:xfrm flipV="1">
                    <a:off x="8454983" y="3439537"/>
                    <a:ext cx="1535" cy="20654"/>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82" name="Line 130">
                    <a:extLst>
                      <a:ext uri="{FF2B5EF4-FFF2-40B4-BE49-F238E27FC236}">
                        <a16:creationId xmlns:a16="http://schemas.microsoft.com/office/drawing/2014/main" id="{211485ED-CD12-4011-98C3-DADE58AB530B}"/>
                      </a:ext>
                    </a:extLst>
                  </p:cNvPr>
                  <p:cNvSpPr>
                    <a:spLocks noChangeShapeType="1"/>
                  </p:cNvSpPr>
                  <p:nvPr/>
                </p:nvSpPr>
                <p:spPr bwMode="auto">
                  <a:xfrm>
                    <a:off x="8424289" y="3439537"/>
                    <a:ext cx="62924"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83" name="Line 131">
                    <a:extLst>
                      <a:ext uri="{FF2B5EF4-FFF2-40B4-BE49-F238E27FC236}">
                        <a16:creationId xmlns:a16="http://schemas.microsoft.com/office/drawing/2014/main" id="{5C9315FE-59E3-4992-91E0-C0ADBF46A0F0}"/>
                      </a:ext>
                    </a:extLst>
                  </p:cNvPr>
                  <p:cNvSpPr>
                    <a:spLocks noChangeShapeType="1"/>
                  </p:cNvSpPr>
                  <p:nvPr/>
                </p:nvSpPr>
                <p:spPr bwMode="auto">
                  <a:xfrm flipV="1">
                    <a:off x="8857081" y="3496542"/>
                    <a:ext cx="1535" cy="35525"/>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84" name="Line 132">
                    <a:extLst>
                      <a:ext uri="{FF2B5EF4-FFF2-40B4-BE49-F238E27FC236}">
                        <a16:creationId xmlns:a16="http://schemas.microsoft.com/office/drawing/2014/main" id="{632E4AC8-533C-4431-BCED-F1E0AAC6D483}"/>
                      </a:ext>
                    </a:extLst>
                  </p:cNvPr>
                  <p:cNvSpPr>
                    <a:spLocks noChangeShapeType="1"/>
                  </p:cNvSpPr>
                  <p:nvPr/>
                </p:nvSpPr>
                <p:spPr bwMode="auto">
                  <a:xfrm>
                    <a:off x="8826386" y="3496542"/>
                    <a:ext cx="62924"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85" name="Line 133">
                    <a:extLst>
                      <a:ext uri="{FF2B5EF4-FFF2-40B4-BE49-F238E27FC236}">
                        <a16:creationId xmlns:a16="http://schemas.microsoft.com/office/drawing/2014/main" id="{72218AEF-2C55-4AA3-A0FA-B8980D9C56A3}"/>
                      </a:ext>
                    </a:extLst>
                  </p:cNvPr>
                  <p:cNvSpPr>
                    <a:spLocks noChangeShapeType="1"/>
                  </p:cNvSpPr>
                  <p:nvPr/>
                </p:nvSpPr>
                <p:spPr bwMode="auto">
                  <a:xfrm flipV="1">
                    <a:off x="8174896" y="2833961"/>
                    <a:ext cx="1535" cy="64441"/>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86" name="Line 134">
                    <a:extLst>
                      <a:ext uri="{FF2B5EF4-FFF2-40B4-BE49-F238E27FC236}">
                        <a16:creationId xmlns:a16="http://schemas.microsoft.com/office/drawing/2014/main" id="{A48BB2EE-4992-4E27-9606-EDED20A4DF30}"/>
                      </a:ext>
                    </a:extLst>
                  </p:cNvPr>
                  <p:cNvSpPr>
                    <a:spLocks noChangeShapeType="1"/>
                  </p:cNvSpPr>
                  <p:nvPr/>
                </p:nvSpPr>
                <p:spPr bwMode="auto">
                  <a:xfrm>
                    <a:off x="8142667" y="2833961"/>
                    <a:ext cx="61389"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87" name="Line 135">
                    <a:extLst>
                      <a:ext uri="{FF2B5EF4-FFF2-40B4-BE49-F238E27FC236}">
                        <a16:creationId xmlns:a16="http://schemas.microsoft.com/office/drawing/2014/main" id="{7920197D-B3B2-4EB1-9270-F93E2AD986C4}"/>
                      </a:ext>
                    </a:extLst>
                  </p:cNvPr>
                  <p:cNvSpPr>
                    <a:spLocks noChangeShapeType="1"/>
                  </p:cNvSpPr>
                  <p:nvPr/>
                </p:nvSpPr>
                <p:spPr bwMode="auto">
                  <a:xfrm flipV="1">
                    <a:off x="8593108" y="3161121"/>
                    <a:ext cx="0" cy="52874"/>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88" name="Line 136">
                    <a:extLst>
                      <a:ext uri="{FF2B5EF4-FFF2-40B4-BE49-F238E27FC236}">
                        <a16:creationId xmlns:a16="http://schemas.microsoft.com/office/drawing/2014/main" id="{FBC9252E-BF42-47F0-A6B3-972CBA5C141F}"/>
                      </a:ext>
                    </a:extLst>
                  </p:cNvPr>
                  <p:cNvSpPr>
                    <a:spLocks noChangeShapeType="1"/>
                  </p:cNvSpPr>
                  <p:nvPr/>
                </p:nvSpPr>
                <p:spPr bwMode="auto">
                  <a:xfrm>
                    <a:off x="8561647" y="3161121"/>
                    <a:ext cx="62156" cy="826"/>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89" name="Line 137">
                    <a:extLst>
                      <a:ext uri="{FF2B5EF4-FFF2-40B4-BE49-F238E27FC236}">
                        <a16:creationId xmlns:a16="http://schemas.microsoft.com/office/drawing/2014/main" id="{9234A23D-219E-4DAD-89AB-2852FD622FDA}"/>
                      </a:ext>
                    </a:extLst>
                  </p:cNvPr>
                  <p:cNvSpPr>
                    <a:spLocks noChangeShapeType="1"/>
                  </p:cNvSpPr>
                  <p:nvPr/>
                </p:nvSpPr>
                <p:spPr bwMode="auto">
                  <a:xfrm flipV="1">
                    <a:off x="8995206" y="3234649"/>
                    <a:ext cx="2302" cy="4791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90" name="Line 138">
                    <a:extLst>
                      <a:ext uri="{FF2B5EF4-FFF2-40B4-BE49-F238E27FC236}">
                        <a16:creationId xmlns:a16="http://schemas.microsoft.com/office/drawing/2014/main" id="{49245B38-97AB-4C14-95F9-EF350F9C5142}"/>
                      </a:ext>
                    </a:extLst>
                  </p:cNvPr>
                  <p:cNvSpPr>
                    <a:spLocks noChangeShapeType="1"/>
                  </p:cNvSpPr>
                  <p:nvPr/>
                </p:nvSpPr>
                <p:spPr bwMode="auto">
                  <a:xfrm>
                    <a:off x="8962977" y="3234649"/>
                    <a:ext cx="62156"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91" name="Line 139">
                    <a:extLst>
                      <a:ext uri="{FF2B5EF4-FFF2-40B4-BE49-F238E27FC236}">
                        <a16:creationId xmlns:a16="http://schemas.microsoft.com/office/drawing/2014/main" id="{3D8AE2CF-C003-4968-8943-CFFC1888871A}"/>
                      </a:ext>
                    </a:extLst>
                  </p:cNvPr>
                  <p:cNvSpPr>
                    <a:spLocks noChangeShapeType="1"/>
                  </p:cNvSpPr>
                  <p:nvPr/>
                </p:nvSpPr>
                <p:spPr bwMode="auto">
                  <a:xfrm>
                    <a:off x="7903250" y="2576199"/>
                    <a:ext cx="0" cy="1150016"/>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92" name="Line 140">
                    <a:extLst>
                      <a:ext uri="{FF2B5EF4-FFF2-40B4-BE49-F238E27FC236}">
                        <a16:creationId xmlns:a16="http://schemas.microsoft.com/office/drawing/2014/main" id="{537C17ED-CE25-4CBF-B8F9-6618FA4890D0}"/>
                      </a:ext>
                    </a:extLst>
                  </p:cNvPr>
                  <p:cNvSpPr>
                    <a:spLocks noChangeShapeType="1"/>
                  </p:cNvSpPr>
                  <p:nvPr/>
                </p:nvSpPr>
                <p:spPr bwMode="auto">
                  <a:xfrm>
                    <a:off x="7887136" y="3726215"/>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93" name="Line 141">
                    <a:extLst>
                      <a:ext uri="{FF2B5EF4-FFF2-40B4-BE49-F238E27FC236}">
                        <a16:creationId xmlns:a16="http://schemas.microsoft.com/office/drawing/2014/main" id="{3D346673-CA9C-44C3-950E-710F542C2534}"/>
                      </a:ext>
                    </a:extLst>
                  </p:cNvPr>
                  <p:cNvSpPr>
                    <a:spLocks noChangeShapeType="1"/>
                  </p:cNvSpPr>
                  <p:nvPr/>
                </p:nvSpPr>
                <p:spPr bwMode="auto">
                  <a:xfrm>
                    <a:off x="7887136" y="3495716"/>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94" name="Line 142">
                    <a:extLst>
                      <a:ext uri="{FF2B5EF4-FFF2-40B4-BE49-F238E27FC236}">
                        <a16:creationId xmlns:a16="http://schemas.microsoft.com/office/drawing/2014/main" id="{4B717868-59CB-4433-AF5B-3EEFA6CF2FAE}"/>
                      </a:ext>
                    </a:extLst>
                  </p:cNvPr>
                  <p:cNvSpPr>
                    <a:spLocks noChangeShapeType="1"/>
                  </p:cNvSpPr>
                  <p:nvPr/>
                </p:nvSpPr>
                <p:spPr bwMode="auto">
                  <a:xfrm>
                    <a:off x="7887136" y="3266043"/>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95" name="Line 143">
                    <a:extLst>
                      <a:ext uri="{FF2B5EF4-FFF2-40B4-BE49-F238E27FC236}">
                        <a16:creationId xmlns:a16="http://schemas.microsoft.com/office/drawing/2014/main" id="{E3F5A465-624A-4BDB-B022-0BE78218A831}"/>
                      </a:ext>
                    </a:extLst>
                  </p:cNvPr>
                  <p:cNvSpPr>
                    <a:spLocks noChangeShapeType="1"/>
                  </p:cNvSpPr>
                  <p:nvPr/>
                </p:nvSpPr>
                <p:spPr bwMode="auto">
                  <a:xfrm>
                    <a:off x="7887136" y="3033892"/>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96" name="Line 144">
                    <a:extLst>
                      <a:ext uri="{FF2B5EF4-FFF2-40B4-BE49-F238E27FC236}">
                        <a16:creationId xmlns:a16="http://schemas.microsoft.com/office/drawing/2014/main" id="{D9666752-5CF4-4101-900E-FF710284EA17}"/>
                      </a:ext>
                    </a:extLst>
                  </p:cNvPr>
                  <p:cNvSpPr>
                    <a:spLocks noChangeShapeType="1"/>
                  </p:cNvSpPr>
                  <p:nvPr/>
                </p:nvSpPr>
                <p:spPr bwMode="auto">
                  <a:xfrm>
                    <a:off x="7887136" y="2804219"/>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97" name="Line 145">
                    <a:extLst>
                      <a:ext uri="{FF2B5EF4-FFF2-40B4-BE49-F238E27FC236}">
                        <a16:creationId xmlns:a16="http://schemas.microsoft.com/office/drawing/2014/main" id="{9A30B9DB-1DF9-46C0-832D-32944A4750BA}"/>
                      </a:ext>
                    </a:extLst>
                  </p:cNvPr>
                  <p:cNvSpPr>
                    <a:spLocks noChangeShapeType="1"/>
                  </p:cNvSpPr>
                  <p:nvPr/>
                </p:nvSpPr>
                <p:spPr bwMode="auto">
                  <a:xfrm>
                    <a:off x="7887136" y="2576199"/>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98" name="Line 146">
                    <a:extLst>
                      <a:ext uri="{FF2B5EF4-FFF2-40B4-BE49-F238E27FC236}">
                        <a16:creationId xmlns:a16="http://schemas.microsoft.com/office/drawing/2014/main" id="{93041DE4-8031-4D9F-AA36-A735015CABCB}"/>
                      </a:ext>
                    </a:extLst>
                  </p:cNvPr>
                  <p:cNvSpPr>
                    <a:spLocks noChangeShapeType="1"/>
                  </p:cNvSpPr>
                  <p:nvPr/>
                </p:nvSpPr>
                <p:spPr bwMode="auto">
                  <a:xfrm flipV="1">
                    <a:off x="7903250" y="3726215"/>
                    <a:ext cx="153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99" name="Rectangle 148">
                    <a:extLst>
                      <a:ext uri="{FF2B5EF4-FFF2-40B4-BE49-F238E27FC236}">
                        <a16:creationId xmlns:a16="http://schemas.microsoft.com/office/drawing/2014/main" id="{67C1F73C-4CC9-4460-9C9F-87A638252A23}"/>
                      </a:ext>
                    </a:extLst>
                  </p:cNvPr>
                  <p:cNvSpPr>
                    <a:spLocks noChangeArrowheads="1"/>
                  </p:cNvSpPr>
                  <p:nvPr/>
                </p:nvSpPr>
                <p:spPr bwMode="auto">
                  <a:xfrm>
                    <a:off x="7792858" y="3640191"/>
                    <a:ext cx="76220"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03C66"/>
                        </a:solidFill>
                        <a:effectLst/>
                        <a:uLnTx/>
                        <a:uFillTx/>
                        <a:latin typeface="Calibri"/>
                        <a:ea typeface="ＭＳ Ｐゴシック" charset="0"/>
                        <a:cs typeface="Arial" charset="0"/>
                      </a:rPr>
                      <a:t>0</a:t>
                    </a:r>
                    <a:endParaRPr kumimoji="0" lang="en-GB" sz="1400" b="0" i="0" u="none" strike="noStrike" kern="0" cap="none" spc="0" normalizeH="0" baseline="0" noProof="0" dirty="0">
                      <a:ln>
                        <a:noFill/>
                      </a:ln>
                      <a:solidFill>
                        <a:srgbClr val="003C66"/>
                      </a:solidFill>
                      <a:effectLst/>
                      <a:uLnTx/>
                      <a:uFillTx/>
                      <a:latin typeface="Calibri"/>
                      <a:ea typeface="ＭＳ Ｐゴシック" charset="0"/>
                      <a:cs typeface="Arial" charset="0"/>
                    </a:endParaRPr>
                  </a:p>
                </p:txBody>
              </p:sp>
              <p:sp>
                <p:nvSpPr>
                  <p:cNvPr id="100" name="Rectangle 149">
                    <a:extLst>
                      <a:ext uri="{FF2B5EF4-FFF2-40B4-BE49-F238E27FC236}">
                        <a16:creationId xmlns:a16="http://schemas.microsoft.com/office/drawing/2014/main" id="{9FE4AB3F-83EE-456B-9FD2-344A9A740926}"/>
                      </a:ext>
                    </a:extLst>
                  </p:cNvPr>
                  <p:cNvSpPr>
                    <a:spLocks noChangeArrowheads="1"/>
                  </p:cNvSpPr>
                  <p:nvPr/>
                </p:nvSpPr>
                <p:spPr bwMode="auto">
                  <a:xfrm>
                    <a:off x="7731914" y="3429864"/>
                    <a:ext cx="152439"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003C66"/>
                        </a:solidFill>
                        <a:effectLst/>
                        <a:uLnTx/>
                        <a:uFillTx/>
                        <a:latin typeface="Calibri"/>
                        <a:ea typeface="ＭＳ Ｐゴシック" charset="0"/>
                        <a:cs typeface="Arial" charset="0"/>
                      </a:rPr>
                      <a:t>10</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01" name="Rectangle 150">
                    <a:extLst>
                      <a:ext uri="{FF2B5EF4-FFF2-40B4-BE49-F238E27FC236}">
                        <a16:creationId xmlns:a16="http://schemas.microsoft.com/office/drawing/2014/main" id="{5CCC9EB2-4987-4CF0-9C26-ABDC117B9434}"/>
                      </a:ext>
                    </a:extLst>
                  </p:cNvPr>
                  <p:cNvSpPr>
                    <a:spLocks noChangeArrowheads="1"/>
                  </p:cNvSpPr>
                  <p:nvPr/>
                </p:nvSpPr>
                <p:spPr bwMode="auto">
                  <a:xfrm>
                    <a:off x="7731914" y="3199365"/>
                    <a:ext cx="152439"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003C66"/>
                        </a:solidFill>
                        <a:effectLst/>
                        <a:uLnTx/>
                        <a:uFillTx/>
                        <a:latin typeface="Calibri"/>
                        <a:ea typeface="ＭＳ Ｐゴシック" charset="0"/>
                        <a:cs typeface="Arial" charset="0"/>
                      </a:rPr>
                      <a:t>20</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02" name="Rectangle 151">
                    <a:extLst>
                      <a:ext uri="{FF2B5EF4-FFF2-40B4-BE49-F238E27FC236}">
                        <a16:creationId xmlns:a16="http://schemas.microsoft.com/office/drawing/2014/main" id="{40C00B8D-139E-4838-8752-5CFCCBF7A9A5}"/>
                      </a:ext>
                    </a:extLst>
                  </p:cNvPr>
                  <p:cNvSpPr>
                    <a:spLocks noChangeArrowheads="1"/>
                  </p:cNvSpPr>
                  <p:nvPr/>
                </p:nvSpPr>
                <p:spPr bwMode="auto">
                  <a:xfrm>
                    <a:off x="7731914" y="2968866"/>
                    <a:ext cx="152439"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003C66"/>
                        </a:solidFill>
                        <a:effectLst/>
                        <a:uLnTx/>
                        <a:uFillTx/>
                        <a:latin typeface="Calibri"/>
                        <a:ea typeface="ＭＳ Ｐゴシック" charset="0"/>
                        <a:cs typeface="Arial" charset="0"/>
                      </a:rPr>
                      <a:t>30</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03" name="Rectangle 152">
                    <a:extLst>
                      <a:ext uri="{FF2B5EF4-FFF2-40B4-BE49-F238E27FC236}">
                        <a16:creationId xmlns:a16="http://schemas.microsoft.com/office/drawing/2014/main" id="{9E856F53-C78F-4C7C-8BB2-77CAF5A279DF}"/>
                      </a:ext>
                    </a:extLst>
                  </p:cNvPr>
                  <p:cNvSpPr>
                    <a:spLocks noChangeArrowheads="1"/>
                  </p:cNvSpPr>
                  <p:nvPr/>
                </p:nvSpPr>
                <p:spPr bwMode="auto">
                  <a:xfrm>
                    <a:off x="7731914" y="2738367"/>
                    <a:ext cx="152439"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03C66"/>
                        </a:solidFill>
                        <a:effectLst/>
                        <a:uLnTx/>
                        <a:uFillTx/>
                        <a:latin typeface="Calibri"/>
                        <a:ea typeface="ＭＳ Ｐゴシック" charset="0"/>
                        <a:cs typeface="Arial" charset="0"/>
                      </a:rPr>
                      <a:t>40</a:t>
                    </a:r>
                    <a:endParaRPr kumimoji="0" lang="en-GB" sz="1400" b="0" i="0" u="none" strike="noStrike" kern="0" cap="none" spc="0" normalizeH="0" baseline="0" noProof="0" dirty="0">
                      <a:ln>
                        <a:noFill/>
                      </a:ln>
                      <a:solidFill>
                        <a:srgbClr val="003C66"/>
                      </a:solidFill>
                      <a:effectLst/>
                      <a:uLnTx/>
                      <a:uFillTx/>
                      <a:latin typeface="Calibri"/>
                      <a:ea typeface="ＭＳ Ｐゴシック" charset="0"/>
                      <a:cs typeface="Arial" charset="0"/>
                    </a:endParaRPr>
                  </a:p>
                </p:txBody>
              </p:sp>
              <p:sp>
                <p:nvSpPr>
                  <p:cNvPr id="104" name="Rectangle 153">
                    <a:extLst>
                      <a:ext uri="{FF2B5EF4-FFF2-40B4-BE49-F238E27FC236}">
                        <a16:creationId xmlns:a16="http://schemas.microsoft.com/office/drawing/2014/main" id="{8FB9CA2E-054C-432F-A792-79C1CB2E87ED}"/>
                      </a:ext>
                    </a:extLst>
                  </p:cNvPr>
                  <p:cNvSpPr>
                    <a:spLocks noChangeArrowheads="1"/>
                  </p:cNvSpPr>
                  <p:nvPr/>
                </p:nvSpPr>
                <p:spPr bwMode="auto">
                  <a:xfrm>
                    <a:off x="7731914" y="2507869"/>
                    <a:ext cx="152439"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003C66"/>
                        </a:solidFill>
                        <a:effectLst/>
                        <a:uLnTx/>
                        <a:uFillTx/>
                        <a:latin typeface="Calibri"/>
                        <a:ea typeface="ＭＳ Ｐゴシック" charset="0"/>
                        <a:cs typeface="Arial" charset="0"/>
                      </a:rPr>
                      <a:t>50</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05" name="Rectangle 154">
                    <a:extLst>
                      <a:ext uri="{FF2B5EF4-FFF2-40B4-BE49-F238E27FC236}">
                        <a16:creationId xmlns:a16="http://schemas.microsoft.com/office/drawing/2014/main" id="{DB90B66D-86AF-4631-9EA1-4EE44B475068}"/>
                      </a:ext>
                    </a:extLst>
                  </p:cNvPr>
                  <p:cNvSpPr>
                    <a:spLocks noChangeArrowheads="1"/>
                  </p:cNvSpPr>
                  <p:nvPr/>
                </p:nvSpPr>
                <p:spPr bwMode="auto">
                  <a:xfrm rot="16200000">
                    <a:off x="6959961" y="3063494"/>
                    <a:ext cx="1320270" cy="20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3C66"/>
                        </a:solidFill>
                        <a:effectLst/>
                        <a:uLnTx/>
                        <a:uFillTx/>
                        <a:latin typeface="Calibri"/>
                        <a:ea typeface="ＭＳ Ｐゴシック" charset="0"/>
                        <a:cs typeface="Arial" charset="0"/>
                      </a:rPr>
                      <a:t>Ejection fraction (%)</a:t>
                    </a:r>
                    <a:endParaRPr kumimoji="0" lang="en-GB" sz="1400" b="0" i="0" u="none" strike="noStrike" kern="0" cap="none" spc="0" normalizeH="0" baseline="0" noProof="0" dirty="0">
                      <a:ln>
                        <a:noFill/>
                      </a:ln>
                      <a:solidFill>
                        <a:srgbClr val="003C66"/>
                      </a:solidFill>
                      <a:effectLst/>
                      <a:uLnTx/>
                      <a:uFillTx/>
                      <a:latin typeface="Calibri"/>
                      <a:ea typeface="ＭＳ Ｐゴシック" charset="0"/>
                      <a:cs typeface="Arial" charset="0"/>
                    </a:endParaRPr>
                  </a:p>
                </p:txBody>
              </p:sp>
              <p:sp>
                <p:nvSpPr>
                  <p:cNvPr id="106" name="Rectangle 155">
                    <a:extLst>
                      <a:ext uri="{FF2B5EF4-FFF2-40B4-BE49-F238E27FC236}">
                        <a16:creationId xmlns:a16="http://schemas.microsoft.com/office/drawing/2014/main" id="{0DF55414-2082-45DB-A301-642603EBEF8C}"/>
                      </a:ext>
                    </a:extLst>
                  </p:cNvPr>
                  <p:cNvSpPr>
                    <a:spLocks noChangeArrowheads="1"/>
                  </p:cNvSpPr>
                  <p:nvPr/>
                </p:nvSpPr>
                <p:spPr bwMode="auto">
                  <a:xfrm>
                    <a:off x="8154945" y="2703428"/>
                    <a:ext cx="111996" cy="25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800" b="0" i="0" u="none" strike="noStrike" kern="0" cap="none" spc="0" normalizeH="0" baseline="0" noProof="0" dirty="0">
                        <a:ln>
                          <a:noFill/>
                        </a:ln>
                        <a:solidFill>
                          <a:srgbClr val="003C66"/>
                        </a:solidFill>
                        <a:effectLst/>
                        <a:uLnTx/>
                        <a:uFillTx/>
                        <a:latin typeface="Calibri"/>
                        <a:ea typeface="ＭＳ Ｐゴシック" charset="0"/>
                        <a:cs typeface="Arial" charset="0"/>
                      </a:rPr>
                      <a:t>*</a:t>
                    </a:r>
                    <a:endParaRPr kumimoji="0" lang="en-GB" sz="1400" b="0" i="0" u="none" strike="noStrike" kern="0" cap="none" spc="0" normalizeH="0" baseline="0" noProof="0" dirty="0">
                      <a:ln>
                        <a:noFill/>
                      </a:ln>
                      <a:solidFill>
                        <a:srgbClr val="003C66"/>
                      </a:solidFill>
                      <a:effectLst/>
                      <a:uLnTx/>
                      <a:uFillTx/>
                      <a:latin typeface="Calibri"/>
                      <a:ea typeface="ＭＳ Ｐゴシック" charset="0"/>
                      <a:cs typeface="Arial" charset="0"/>
                    </a:endParaRPr>
                  </a:p>
                </p:txBody>
              </p:sp>
              <p:sp>
                <p:nvSpPr>
                  <p:cNvPr id="107" name="Rectangle 156">
                    <a:extLst>
                      <a:ext uri="{FF2B5EF4-FFF2-40B4-BE49-F238E27FC236}">
                        <a16:creationId xmlns:a16="http://schemas.microsoft.com/office/drawing/2014/main" id="{886AD68A-F0B3-4405-B700-F61241B9347C}"/>
                      </a:ext>
                    </a:extLst>
                  </p:cNvPr>
                  <p:cNvSpPr>
                    <a:spLocks noChangeArrowheads="1"/>
                  </p:cNvSpPr>
                  <p:nvPr/>
                </p:nvSpPr>
                <p:spPr bwMode="auto">
                  <a:xfrm>
                    <a:off x="8436567" y="3267696"/>
                    <a:ext cx="65331" cy="15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050" b="0" i="0" u="none" strike="noStrike" kern="0" cap="none" spc="0" normalizeH="0" baseline="0" noProof="0">
                        <a:ln>
                          <a:noFill/>
                        </a:ln>
                        <a:solidFill>
                          <a:srgbClr val="003C66"/>
                        </a:solidFill>
                        <a:effectLst/>
                        <a:uLnTx/>
                        <a:uFillTx/>
                        <a:latin typeface="Calibri"/>
                        <a:ea typeface="ＭＳ Ｐゴシック" charset="0"/>
                        <a:cs typeface="Arial" charset="0"/>
                      </a:rPr>
                      <a:t>†</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08" name="Rectangle 157">
                    <a:extLst>
                      <a:ext uri="{FF2B5EF4-FFF2-40B4-BE49-F238E27FC236}">
                        <a16:creationId xmlns:a16="http://schemas.microsoft.com/office/drawing/2014/main" id="{9C11AF94-F3BF-4FC6-A219-2096FA001321}"/>
                      </a:ext>
                    </a:extLst>
                  </p:cNvPr>
                  <p:cNvSpPr>
                    <a:spLocks noChangeArrowheads="1"/>
                  </p:cNvSpPr>
                  <p:nvPr/>
                </p:nvSpPr>
                <p:spPr bwMode="auto">
                  <a:xfrm>
                    <a:off x="8830223" y="3335441"/>
                    <a:ext cx="65331" cy="15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050" b="0" i="0" u="none" strike="noStrike" kern="0" cap="none" spc="0" normalizeH="0" baseline="0" noProof="0">
                        <a:ln>
                          <a:noFill/>
                        </a:ln>
                        <a:solidFill>
                          <a:srgbClr val="003C66"/>
                        </a:solidFill>
                        <a:effectLst/>
                        <a:uLnTx/>
                        <a:uFillTx/>
                        <a:latin typeface="Calibri"/>
                        <a:ea typeface="ＭＳ Ｐゴシック" charset="0"/>
                        <a:cs typeface="Arial" charset="0"/>
                      </a:rPr>
                      <a:t>†</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09" name="Rectangle 158">
                    <a:extLst>
                      <a:ext uri="{FF2B5EF4-FFF2-40B4-BE49-F238E27FC236}">
                        <a16:creationId xmlns:a16="http://schemas.microsoft.com/office/drawing/2014/main" id="{F8F6388E-6B2A-462D-8E7D-6F7F831E6991}"/>
                      </a:ext>
                    </a:extLst>
                  </p:cNvPr>
                  <p:cNvSpPr>
                    <a:spLocks noChangeArrowheads="1"/>
                  </p:cNvSpPr>
                  <p:nvPr/>
                </p:nvSpPr>
                <p:spPr bwMode="auto">
                  <a:xfrm>
                    <a:off x="8558577" y="3023152"/>
                    <a:ext cx="99552" cy="22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600" b="0" i="0" u="none" strike="noStrike" kern="0" cap="none" spc="0" normalizeH="0" baseline="0" noProof="0">
                        <a:ln>
                          <a:noFill/>
                        </a:ln>
                        <a:solidFill>
                          <a:srgbClr val="003C66"/>
                        </a:solidFill>
                        <a:effectLst/>
                        <a:uLnTx/>
                        <a:uFillTx/>
                        <a:latin typeface="Calibri"/>
                        <a:ea typeface="ＭＳ Ｐゴシック" charset="0"/>
                        <a:cs typeface="Arial" charset="0"/>
                      </a:rPr>
                      <a:t>*</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10" name="Rectangle 159">
                    <a:extLst>
                      <a:ext uri="{FF2B5EF4-FFF2-40B4-BE49-F238E27FC236}">
                        <a16:creationId xmlns:a16="http://schemas.microsoft.com/office/drawing/2014/main" id="{CE23667E-C5E9-4A9A-ACE8-E25E9118D760}"/>
                      </a:ext>
                    </a:extLst>
                  </p:cNvPr>
                  <p:cNvSpPr>
                    <a:spLocks noChangeArrowheads="1"/>
                  </p:cNvSpPr>
                  <p:nvPr/>
                </p:nvSpPr>
                <p:spPr bwMode="auto">
                  <a:xfrm>
                    <a:off x="8609223" y="3004977"/>
                    <a:ext cx="68442" cy="15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100" b="0" i="0" u="none" strike="noStrike" kern="0" cap="none" spc="0" normalizeH="0" baseline="0" noProof="0">
                        <a:ln>
                          <a:noFill/>
                        </a:ln>
                        <a:solidFill>
                          <a:srgbClr val="003C66"/>
                        </a:solidFill>
                        <a:effectLst/>
                        <a:uLnTx/>
                        <a:uFillTx/>
                        <a:latin typeface="Calibri"/>
                        <a:ea typeface="ＭＳ Ｐゴシック" charset="0"/>
                        <a:cs typeface="Arial" charset="0"/>
                      </a:rPr>
                      <a:t>†</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11" name="Rectangle 160">
                    <a:extLst>
                      <a:ext uri="{FF2B5EF4-FFF2-40B4-BE49-F238E27FC236}">
                        <a16:creationId xmlns:a16="http://schemas.microsoft.com/office/drawing/2014/main" id="{2358A285-D18A-4B65-B1D4-2B835BB67961}"/>
                      </a:ext>
                    </a:extLst>
                  </p:cNvPr>
                  <p:cNvSpPr>
                    <a:spLocks noChangeArrowheads="1"/>
                  </p:cNvSpPr>
                  <p:nvPr/>
                </p:nvSpPr>
                <p:spPr bwMode="auto">
                  <a:xfrm>
                    <a:off x="8950699" y="3087593"/>
                    <a:ext cx="99552" cy="22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600" b="0" i="0" u="none" strike="noStrike" kern="0" cap="none" spc="0" normalizeH="0" baseline="0" noProof="0">
                        <a:ln>
                          <a:noFill/>
                        </a:ln>
                        <a:solidFill>
                          <a:srgbClr val="003C66"/>
                        </a:solidFill>
                        <a:effectLst/>
                        <a:uLnTx/>
                        <a:uFillTx/>
                        <a:latin typeface="Calibri"/>
                        <a:ea typeface="ＭＳ Ｐゴシック" charset="0"/>
                        <a:cs typeface="Arial" charset="0"/>
                      </a:rPr>
                      <a:t>*</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12" name="Rectangle 161">
                    <a:extLst>
                      <a:ext uri="{FF2B5EF4-FFF2-40B4-BE49-F238E27FC236}">
                        <a16:creationId xmlns:a16="http://schemas.microsoft.com/office/drawing/2014/main" id="{600A5150-A36F-40EA-8864-5C30E5B83F0D}"/>
                      </a:ext>
                    </a:extLst>
                  </p:cNvPr>
                  <p:cNvSpPr>
                    <a:spLocks noChangeArrowheads="1"/>
                  </p:cNvSpPr>
                  <p:nvPr/>
                </p:nvSpPr>
                <p:spPr bwMode="auto">
                  <a:xfrm>
                    <a:off x="9001345" y="3098333"/>
                    <a:ext cx="68442" cy="15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100" b="0" i="0" u="none" strike="noStrike" kern="0" cap="none" spc="0" normalizeH="0" baseline="0" noProof="0">
                        <a:ln>
                          <a:noFill/>
                        </a:ln>
                        <a:solidFill>
                          <a:srgbClr val="003C66"/>
                        </a:solidFill>
                        <a:effectLst/>
                        <a:uLnTx/>
                        <a:uFillTx/>
                        <a:latin typeface="Calibri"/>
                        <a:ea typeface="ＭＳ Ｐゴシック" charset="0"/>
                        <a:cs typeface="Arial" charset="0"/>
                      </a:rPr>
                      <a:t>†</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grpSp>
                <p:nvGrpSpPr>
                  <p:cNvPr id="113" name="Group 165">
                    <a:extLst>
                      <a:ext uri="{FF2B5EF4-FFF2-40B4-BE49-F238E27FC236}">
                        <a16:creationId xmlns:a16="http://schemas.microsoft.com/office/drawing/2014/main" id="{47E96070-52F6-46E3-B763-421C7D183347}"/>
                      </a:ext>
                    </a:extLst>
                  </p:cNvPr>
                  <p:cNvGrpSpPr>
                    <a:grpSpLocks/>
                  </p:cNvGrpSpPr>
                  <p:nvPr/>
                </p:nvGrpSpPr>
                <p:grpSpPr bwMode="auto">
                  <a:xfrm>
                    <a:off x="8389758" y="3460191"/>
                    <a:ext cx="131986" cy="266024"/>
                    <a:chOff x="1340" y="3365"/>
                    <a:chExt cx="140" cy="259"/>
                  </a:xfrm>
                </p:grpSpPr>
                <p:sp>
                  <p:nvSpPr>
                    <p:cNvPr id="140" name="Rectangle 166">
                      <a:extLst>
                        <a:ext uri="{FF2B5EF4-FFF2-40B4-BE49-F238E27FC236}">
                          <a16:creationId xmlns:a16="http://schemas.microsoft.com/office/drawing/2014/main" id="{982B42CD-4136-46EE-9BFA-FD60C34E0700}"/>
                        </a:ext>
                      </a:extLst>
                    </p:cNvPr>
                    <p:cNvSpPr>
                      <a:spLocks noChangeArrowheads="1"/>
                    </p:cNvSpPr>
                    <p:nvPr/>
                  </p:nvSpPr>
                  <p:spPr bwMode="auto">
                    <a:xfrm>
                      <a:off x="1340" y="3365"/>
                      <a:ext cx="140" cy="2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41" name="Rectangle 167">
                      <a:extLst>
                        <a:ext uri="{FF2B5EF4-FFF2-40B4-BE49-F238E27FC236}">
                          <a16:creationId xmlns:a16="http://schemas.microsoft.com/office/drawing/2014/main" id="{9DA0F344-7230-4AD8-853B-0A7084F61F16}"/>
                        </a:ext>
                      </a:extLst>
                    </p:cNvPr>
                    <p:cNvSpPr>
                      <a:spLocks noChangeArrowheads="1"/>
                    </p:cNvSpPr>
                    <p:nvPr/>
                  </p:nvSpPr>
                  <p:spPr bwMode="auto">
                    <a:xfrm>
                      <a:off x="1340" y="3365"/>
                      <a:ext cx="140" cy="259"/>
                    </a:xfrm>
                    <a:prstGeom prst="rect">
                      <a:avLst/>
                    </a:prstGeom>
                    <a:noFill/>
                    <a:ln w="206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grpSp>
              <p:sp>
                <p:nvSpPr>
                  <p:cNvPr id="114" name="Rectangle 174">
                    <a:extLst>
                      <a:ext uri="{FF2B5EF4-FFF2-40B4-BE49-F238E27FC236}">
                        <a16:creationId xmlns:a16="http://schemas.microsoft.com/office/drawing/2014/main" id="{0D77AEB4-EBDC-4992-B137-5530B1F64966}"/>
                      </a:ext>
                    </a:extLst>
                  </p:cNvPr>
                  <p:cNvSpPr>
                    <a:spLocks noChangeArrowheads="1"/>
                  </p:cNvSpPr>
                  <p:nvPr/>
                </p:nvSpPr>
                <p:spPr bwMode="auto">
                  <a:xfrm>
                    <a:off x="8104299" y="2898402"/>
                    <a:ext cx="132754" cy="827813"/>
                  </a:xfrm>
                  <a:prstGeom prst="rect">
                    <a:avLst/>
                  </a:prstGeom>
                  <a:solidFill>
                    <a:srgbClr val="00B0F0"/>
                  </a:solidFill>
                  <a:ln w="20638" cap="rnd">
                    <a:solidFill>
                      <a:srgbClr val="000000"/>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grpSp>
                <p:nvGrpSpPr>
                  <p:cNvPr id="115" name="Group 175">
                    <a:extLst>
                      <a:ext uri="{FF2B5EF4-FFF2-40B4-BE49-F238E27FC236}">
                        <a16:creationId xmlns:a16="http://schemas.microsoft.com/office/drawing/2014/main" id="{7E901204-20AE-4E32-9FB0-97B3358BB3AD}"/>
                      </a:ext>
                    </a:extLst>
                  </p:cNvPr>
                  <p:cNvGrpSpPr>
                    <a:grpSpLocks/>
                  </p:cNvGrpSpPr>
                  <p:nvPr/>
                </p:nvGrpSpPr>
                <p:grpSpPr bwMode="auto">
                  <a:xfrm>
                    <a:off x="8522511" y="3213995"/>
                    <a:ext cx="131986" cy="512220"/>
                    <a:chOff x="1494" y="3126"/>
                    <a:chExt cx="140" cy="498"/>
                  </a:xfrm>
                </p:grpSpPr>
                <p:sp>
                  <p:nvSpPr>
                    <p:cNvPr id="138" name="Rectangle 176">
                      <a:extLst>
                        <a:ext uri="{FF2B5EF4-FFF2-40B4-BE49-F238E27FC236}">
                          <a16:creationId xmlns:a16="http://schemas.microsoft.com/office/drawing/2014/main" id="{AEACFEE5-954D-470B-8369-AD1C629EE302}"/>
                        </a:ext>
                      </a:extLst>
                    </p:cNvPr>
                    <p:cNvSpPr>
                      <a:spLocks noChangeArrowheads="1"/>
                    </p:cNvSpPr>
                    <p:nvPr/>
                  </p:nvSpPr>
                  <p:spPr bwMode="auto">
                    <a:xfrm>
                      <a:off x="1494" y="3126"/>
                      <a:ext cx="140" cy="498"/>
                    </a:xfrm>
                    <a:prstGeom prst="rect">
                      <a:avLst/>
                    </a:prstGeom>
                    <a:solidFill>
                      <a:srgbClr val="5E5E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39" name="Rectangle 177">
                      <a:extLst>
                        <a:ext uri="{FF2B5EF4-FFF2-40B4-BE49-F238E27FC236}">
                          <a16:creationId xmlns:a16="http://schemas.microsoft.com/office/drawing/2014/main" id="{25055DC3-217D-4493-939A-96B885A14A44}"/>
                        </a:ext>
                      </a:extLst>
                    </p:cNvPr>
                    <p:cNvSpPr>
                      <a:spLocks noChangeArrowheads="1"/>
                    </p:cNvSpPr>
                    <p:nvPr/>
                  </p:nvSpPr>
                  <p:spPr bwMode="auto">
                    <a:xfrm>
                      <a:off x="1494" y="3126"/>
                      <a:ext cx="140" cy="498"/>
                    </a:xfrm>
                    <a:prstGeom prst="rect">
                      <a:avLst/>
                    </a:prstGeom>
                    <a:solidFill>
                      <a:srgbClr val="00B0F0"/>
                    </a:solidFill>
                    <a:ln w="20638" cap="rnd">
                      <a:solidFill>
                        <a:srgbClr val="000000"/>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grpSp>
              <p:sp>
                <p:nvSpPr>
                  <p:cNvPr id="116" name="Rectangle 182">
                    <a:extLst>
                      <a:ext uri="{FF2B5EF4-FFF2-40B4-BE49-F238E27FC236}">
                        <a16:creationId xmlns:a16="http://schemas.microsoft.com/office/drawing/2014/main" id="{124FE0E5-FA22-4B3E-A6F5-A10515D8EC93}"/>
                      </a:ext>
                    </a:extLst>
                  </p:cNvPr>
                  <p:cNvSpPr>
                    <a:spLocks noChangeArrowheads="1"/>
                  </p:cNvSpPr>
                  <p:nvPr/>
                </p:nvSpPr>
                <p:spPr bwMode="auto">
                  <a:xfrm>
                    <a:off x="8923841" y="3282567"/>
                    <a:ext cx="134288" cy="443648"/>
                  </a:xfrm>
                  <a:prstGeom prst="rect">
                    <a:avLst/>
                  </a:prstGeom>
                  <a:solidFill>
                    <a:srgbClr val="00B0F0"/>
                  </a:solidFill>
                  <a:ln w="20638" cap="rnd">
                    <a:solidFill>
                      <a:srgbClr val="000000"/>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17" name="Line 185">
                    <a:extLst>
                      <a:ext uri="{FF2B5EF4-FFF2-40B4-BE49-F238E27FC236}">
                        <a16:creationId xmlns:a16="http://schemas.microsoft.com/office/drawing/2014/main" id="{0C63F0BC-6B17-4B79-85B1-6D7219CC259B}"/>
                      </a:ext>
                    </a:extLst>
                  </p:cNvPr>
                  <p:cNvSpPr>
                    <a:spLocks noChangeShapeType="1"/>
                  </p:cNvSpPr>
                  <p:nvPr/>
                </p:nvSpPr>
                <p:spPr bwMode="auto">
                  <a:xfrm flipV="1">
                    <a:off x="8455751" y="3439537"/>
                    <a:ext cx="0" cy="20654"/>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18" name="Line 196">
                    <a:extLst>
                      <a:ext uri="{FF2B5EF4-FFF2-40B4-BE49-F238E27FC236}">
                        <a16:creationId xmlns:a16="http://schemas.microsoft.com/office/drawing/2014/main" id="{06979F73-D3CA-4742-B3D9-BF5B42B72810}"/>
                      </a:ext>
                    </a:extLst>
                  </p:cNvPr>
                  <p:cNvSpPr>
                    <a:spLocks noChangeShapeType="1"/>
                  </p:cNvSpPr>
                  <p:nvPr/>
                </p:nvSpPr>
                <p:spPr bwMode="auto">
                  <a:xfrm>
                    <a:off x="7887136" y="3726215"/>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19" name="Line 197">
                    <a:extLst>
                      <a:ext uri="{FF2B5EF4-FFF2-40B4-BE49-F238E27FC236}">
                        <a16:creationId xmlns:a16="http://schemas.microsoft.com/office/drawing/2014/main" id="{597B52AF-4A71-4855-8593-27345C216FE5}"/>
                      </a:ext>
                    </a:extLst>
                  </p:cNvPr>
                  <p:cNvSpPr>
                    <a:spLocks noChangeShapeType="1"/>
                  </p:cNvSpPr>
                  <p:nvPr/>
                </p:nvSpPr>
                <p:spPr bwMode="auto">
                  <a:xfrm>
                    <a:off x="7887136" y="3495716"/>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20" name="Line 198">
                    <a:extLst>
                      <a:ext uri="{FF2B5EF4-FFF2-40B4-BE49-F238E27FC236}">
                        <a16:creationId xmlns:a16="http://schemas.microsoft.com/office/drawing/2014/main" id="{277406CA-7190-453C-8186-29E4CAC471FA}"/>
                      </a:ext>
                    </a:extLst>
                  </p:cNvPr>
                  <p:cNvSpPr>
                    <a:spLocks noChangeShapeType="1"/>
                  </p:cNvSpPr>
                  <p:nvPr/>
                </p:nvSpPr>
                <p:spPr bwMode="auto">
                  <a:xfrm>
                    <a:off x="7887136" y="3266043"/>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21" name="Line 199">
                    <a:extLst>
                      <a:ext uri="{FF2B5EF4-FFF2-40B4-BE49-F238E27FC236}">
                        <a16:creationId xmlns:a16="http://schemas.microsoft.com/office/drawing/2014/main" id="{DE826B80-FA29-4434-AC9E-38361FDF1D1A}"/>
                      </a:ext>
                    </a:extLst>
                  </p:cNvPr>
                  <p:cNvSpPr>
                    <a:spLocks noChangeShapeType="1"/>
                  </p:cNvSpPr>
                  <p:nvPr/>
                </p:nvSpPr>
                <p:spPr bwMode="auto">
                  <a:xfrm>
                    <a:off x="7887136" y="3033892"/>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22" name="Line 200">
                    <a:extLst>
                      <a:ext uri="{FF2B5EF4-FFF2-40B4-BE49-F238E27FC236}">
                        <a16:creationId xmlns:a16="http://schemas.microsoft.com/office/drawing/2014/main" id="{E753B67E-97E6-466E-88B4-C3D1B547761B}"/>
                      </a:ext>
                    </a:extLst>
                  </p:cNvPr>
                  <p:cNvSpPr>
                    <a:spLocks noChangeShapeType="1"/>
                  </p:cNvSpPr>
                  <p:nvPr/>
                </p:nvSpPr>
                <p:spPr bwMode="auto">
                  <a:xfrm>
                    <a:off x="7887136" y="2804219"/>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23" name="Line 201">
                    <a:extLst>
                      <a:ext uri="{FF2B5EF4-FFF2-40B4-BE49-F238E27FC236}">
                        <a16:creationId xmlns:a16="http://schemas.microsoft.com/office/drawing/2014/main" id="{E86171E9-4A83-4FF8-BB6D-B5C9FCF86B47}"/>
                      </a:ext>
                    </a:extLst>
                  </p:cNvPr>
                  <p:cNvSpPr>
                    <a:spLocks noChangeShapeType="1"/>
                  </p:cNvSpPr>
                  <p:nvPr/>
                </p:nvSpPr>
                <p:spPr bwMode="auto">
                  <a:xfrm>
                    <a:off x="7887136" y="2576199"/>
                    <a:ext cx="1611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24" name="Line 202">
                    <a:extLst>
                      <a:ext uri="{FF2B5EF4-FFF2-40B4-BE49-F238E27FC236}">
                        <a16:creationId xmlns:a16="http://schemas.microsoft.com/office/drawing/2014/main" id="{17762EE9-EFF4-49EE-BDB4-E6D8A1F2F79C}"/>
                      </a:ext>
                    </a:extLst>
                  </p:cNvPr>
                  <p:cNvSpPr>
                    <a:spLocks noChangeShapeType="1"/>
                  </p:cNvSpPr>
                  <p:nvPr/>
                </p:nvSpPr>
                <p:spPr bwMode="auto">
                  <a:xfrm>
                    <a:off x="7903250" y="3726215"/>
                    <a:ext cx="1292237"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25" name="Line 203">
                    <a:extLst>
                      <a:ext uri="{FF2B5EF4-FFF2-40B4-BE49-F238E27FC236}">
                        <a16:creationId xmlns:a16="http://schemas.microsoft.com/office/drawing/2014/main" id="{3C01AF4B-C41E-489A-AC27-7F62AAB9A0EF}"/>
                      </a:ext>
                    </a:extLst>
                  </p:cNvPr>
                  <p:cNvSpPr>
                    <a:spLocks noChangeShapeType="1"/>
                  </p:cNvSpPr>
                  <p:nvPr/>
                </p:nvSpPr>
                <p:spPr bwMode="auto">
                  <a:xfrm flipV="1">
                    <a:off x="7903250" y="3726215"/>
                    <a:ext cx="1535"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26" name="Rectangle 211">
                    <a:extLst>
                      <a:ext uri="{FF2B5EF4-FFF2-40B4-BE49-F238E27FC236}">
                        <a16:creationId xmlns:a16="http://schemas.microsoft.com/office/drawing/2014/main" id="{2C2DB3AA-DABE-4D54-AC73-9AABD7BC789A}"/>
                      </a:ext>
                    </a:extLst>
                  </p:cNvPr>
                  <p:cNvSpPr>
                    <a:spLocks noChangeArrowheads="1"/>
                  </p:cNvSpPr>
                  <p:nvPr/>
                </p:nvSpPr>
                <p:spPr bwMode="auto">
                  <a:xfrm>
                    <a:off x="8076674" y="3761740"/>
                    <a:ext cx="76220"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003C66"/>
                        </a:solidFill>
                        <a:effectLst/>
                        <a:uLnTx/>
                        <a:uFillTx/>
                        <a:latin typeface="Calibri"/>
                        <a:ea typeface="ＭＳ Ｐゴシック" charset="0"/>
                        <a:cs typeface="Arial" charset="0"/>
                      </a:rPr>
                      <a:t>2</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27" name="Rectangle 212">
                    <a:extLst>
                      <a:ext uri="{FF2B5EF4-FFF2-40B4-BE49-F238E27FC236}">
                        <a16:creationId xmlns:a16="http://schemas.microsoft.com/office/drawing/2014/main" id="{39E19416-AF0B-4319-933F-74A7BE755CE8}"/>
                      </a:ext>
                    </a:extLst>
                  </p:cNvPr>
                  <p:cNvSpPr>
                    <a:spLocks noChangeArrowheads="1"/>
                  </p:cNvSpPr>
                  <p:nvPr/>
                </p:nvSpPr>
                <p:spPr bwMode="auto">
                  <a:xfrm>
                    <a:off x="8471866" y="3761740"/>
                    <a:ext cx="152439"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003C66"/>
                        </a:solidFill>
                        <a:effectLst/>
                        <a:uLnTx/>
                        <a:uFillTx/>
                        <a:latin typeface="Calibri"/>
                        <a:ea typeface="ＭＳ Ｐゴシック" charset="0"/>
                        <a:cs typeface="Arial" charset="0"/>
                      </a:rPr>
                      <a:t>28</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28" name="Rectangle 213">
                    <a:extLst>
                      <a:ext uri="{FF2B5EF4-FFF2-40B4-BE49-F238E27FC236}">
                        <a16:creationId xmlns:a16="http://schemas.microsoft.com/office/drawing/2014/main" id="{AB976D96-E984-4DFC-978C-36261BF5371E}"/>
                      </a:ext>
                    </a:extLst>
                  </p:cNvPr>
                  <p:cNvSpPr>
                    <a:spLocks noChangeArrowheads="1"/>
                  </p:cNvSpPr>
                  <p:nvPr/>
                </p:nvSpPr>
                <p:spPr bwMode="auto">
                  <a:xfrm>
                    <a:off x="8873963" y="3752652"/>
                    <a:ext cx="152439"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03C66"/>
                        </a:solidFill>
                        <a:effectLst/>
                        <a:uLnTx/>
                        <a:uFillTx/>
                        <a:latin typeface="Calibri"/>
                        <a:ea typeface="ＭＳ Ｐゴシック" charset="0"/>
                        <a:cs typeface="Arial" charset="0"/>
                      </a:rPr>
                      <a:t>84</a:t>
                    </a:r>
                    <a:endParaRPr kumimoji="0" lang="en-GB" sz="1400" b="0" i="0" u="none" strike="noStrike" kern="0" cap="none" spc="0" normalizeH="0" baseline="0" noProof="0" dirty="0">
                      <a:ln>
                        <a:noFill/>
                      </a:ln>
                      <a:solidFill>
                        <a:srgbClr val="003C66"/>
                      </a:solidFill>
                      <a:effectLst/>
                      <a:uLnTx/>
                      <a:uFillTx/>
                      <a:latin typeface="Calibri"/>
                      <a:ea typeface="ＭＳ Ｐゴシック" charset="0"/>
                      <a:cs typeface="Arial" charset="0"/>
                    </a:endParaRPr>
                  </a:p>
                </p:txBody>
              </p:sp>
              <p:sp>
                <p:nvSpPr>
                  <p:cNvPr id="129" name="Rectangle 214">
                    <a:extLst>
                      <a:ext uri="{FF2B5EF4-FFF2-40B4-BE49-F238E27FC236}">
                        <a16:creationId xmlns:a16="http://schemas.microsoft.com/office/drawing/2014/main" id="{50B985A9-651D-475F-819C-1CED42CE54E2}"/>
                      </a:ext>
                    </a:extLst>
                  </p:cNvPr>
                  <p:cNvSpPr>
                    <a:spLocks noChangeArrowheads="1"/>
                  </p:cNvSpPr>
                  <p:nvPr/>
                </p:nvSpPr>
                <p:spPr bwMode="auto">
                  <a:xfrm>
                    <a:off x="8083580" y="3895578"/>
                    <a:ext cx="829081"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3C66"/>
                        </a:solidFill>
                        <a:effectLst/>
                        <a:uLnTx/>
                        <a:uFillTx/>
                        <a:latin typeface="Calibri"/>
                        <a:ea typeface="ＭＳ Ｐゴシック" charset="0"/>
                        <a:cs typeface="Arial" charset="0"/>
                      </a:rPr>
                      <a:t>Days after MI</a:t>
                    </a:r>
                    <a:endParaRPr kumimoji="0" lang="en-GB" sz="1400" b="0" i="0" u="none" strike="noStrike" kern="0" cap="none" spc="0" normalizeH="0" baseline="0" noProof="0" dirty="0">
                      <a:ln>
                        <a:noFill/>
                      </a:ln>
                      <a:solidFill>
                        <a:srgbClr val="003C66"/>
                      </a:solidFill>
                      <a:effectLst/>
                      <a:uLnTx/>
                      <a:uFillTx/>
                      <a:latin typeface="Calibri"/>
                      <a:ea typeface="ＭＳ Ｐゴシック" charset="0"/>
                      <a:cs typeface="Arial" charset="0"/>
                    </a:endParaRPr>
                  </a:p>
                </p:txBody>
              </p:sp>
              <p:sp>
                <p:nvSpPr>
                  <p:cNvPr id="130" name="Rectangle 224">
                    <a:extLst>
                      <a:ext uri="{FF2B5EF4-FFF2-40B4-BE49-F238E27FC236}">
                        <a16:creationId xmlns:a16="http://schemas.microsoft.com/office/drawing/2014/main" id="{973E7978-060D-46AF-994D-821CA89DC49D}"/>
                      </a:ext>
                    </a:extLst>
                  </p:cNvPr>
                  <p:cNvSpPr>
                    <a:spLocks noChangeArrowheads="1"/>
                  </p:cNvSpPr>
                  <p:nvPr/>
                </p:nvSpPr>
                <p:spPr bwMode="auto">
                  <a:xfrm>
                    <a:off x="8746534" y="2505975"/>
                    <a:ext cx="227102"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03C66"/>
                        </a:solidFill>
                        <a:effectLst/>
                        <a:uLnTx/>
                        <a:uFillTx/>
                        <a:latin typeface="Calibri"/>
                        <a:ea typeface="ＭＳ Ｐゴシック" charset="0"/>
                        <a:cs typeface="Arial" charset="0"/>
                      </a:rPr>
                      <a:t>PBS</a:t>
                    </a:r>
                    <a:endParaRPr kumimoji="0" lang="en-GB" sz="1400" b="0" i="0" u="none" strike="noStrike" kern="0" cap="none" spc="0" normalizeH="0" baseline="0" noProof="0" dirty="0">
                      <a:ln>
                        <a:noFill/>
                      </a:ln>
                      <a:solidFill>
                        <a:srgbClr val="003C66"/>
                      </a:solidFill>
                      <a:effectLst/>
                      <a:uLnTx/>
                      <a:uFillTx/>
                      <a:latin typeface="Calibri"/>
                      <a:ea typeface="ＭＳ Ｐゴシック" charset="0"/>
                      <a:cs typeface="Arial" charset="0"/>
                    </a:endParaRPr>
                  </a:p>
                </p:txBody>
              </p:sp>
              <p:sp>
                <p:nvSpPr>
                  <p:cNvPr id="131" name="Rectangle 225">
                    <a:extLst>
                      <a:ext uri="{FF2B5EF4-FFF2-40B4-BE49-F238E27FC236}">
                        <a16:creationId xmlns:a16="http://schemas.microsoft.com/office/drawing/2014/main" id="{58AC7B6B-AECA-4CFE-B2CA-BE1EF7D61A05}"/>
                      </a:ext>
                    </a:extLst>
                  </p:cNvPr>
                  <p:cNvSpPr>
                    <a:spLocks noChangeArrowheads="1"/>
                  </p:cNvSpPr>
                  <p:nvPr/>
                </p:nvSpPr>
                <p:spPr bwMode="auto">
                  <a:xfrm>
                    <a:off x="8620687" y="2517542"/>
                    <a:ext cx="86712" cy="93356"/>
                  </a:xfrm>
                  <a:prstGeom prst="rect">
                    <a:avLst/>
                  </a:prstGeom>
                  <a:solidFill>
                    <a:srgbClr val="FFFFFF"/>
                  </a:solidFill>
                  <a:ln w="25400">
                    <a:solidFill>
                      <a:srgbClr val="000000"/>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grpSp>
                <p:nvGrpSpPr>
                  <p:cNvPr id="132" name="Group 231">
                    <a:extLst>
                      <a:ext uri="{FF2B5EF4-FFF2-40B4-BE49-F238E27FC236}">
                        <a16:creationId xmlns:a16="http://schemas.microsoft.com/office/drawing/2014/main" id="{876FCCD6-868C-4B7A-A89B-D8C5A6BAE83B}"/>
                      </a:ext>
                    </a:extLst>
                  </p:cNvPr>
                  <p:cNvGrpSpPr>
                    <a:grpSpLocks/>
                  </p:cNvGrpSpPr>
                  <p:nvPr/>
                </p:nvGrpSpPr>
                <p:grpSpPr bwMode="auto">
                  <a:xfrm>
                    <a:off x="8619152" y="2653032"/>
                    <a:ext cx="86712" cy="93356"/>
                    <a:chOff x="2295" y="3994"/>
                    <a:chExt cx="141" cy="141"/>
                  </a:xfrm>
                </p:grpSpPr>
                <p:sp>
                  <p:nvSpPr>
                    <p:cNvPr id="136" name="Rectangle 232">
                      <a:extLst>
                        <a:ext uri="{FF2B5EF4-FFF2-40B4-BE49-F238E27FC236}">
                          <a16:creationId xmlns:a16="http://schemas.microsoft.com/office/drawing/2014/main" id="{2E4BE9B8-C2B3-414A-A5BC-916F11CC34E8}"/>
                        </a:ext>
                      </a:extLst>
                    </p:cNvPr>
                    <p:cNvSpPr>
                      <a:spLocks noChangeArrowheads="1"/>
                    </p:cNvSpPr>
                    <p:nvPr/>
                  </p:nvSpPr>
                  <p:spPr bwMode="auto">
                    <a:xfrm>
                      <a:off x="2295" y="3994"/>
                      <a:ext cx="141" cy="141"/>
                    </a:xfrm>
                    <a:prstGeom prst="rect">
                      <a:avLst/>
                    </a:prstGeom>
                    <a:solidFill>
                      <a:srgbClr val="5E5E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37" name="Rectangle 233">
                      <a:extLst>
                        <a:ext uri="{FF2B5EF4-FFF2-40B4-BE49-F238E27FC236}">
                          <a16:creationId xmlns:a16="http://schemas.microsoft.com/office/drawing/2014/main" id="{50F21CAF-0C9C-4B14-8910-C0277E8D3157}"/>
                        </a:ext>
                      </a:extLst>
                    </p:cNvPr>
                    <p:cNvSpPr>
                      <a:spLocks noChangeArrowheads="1"/>
                    </p:cNvSpPr>
                    <p:nvPr/>
                  </p:nvSpPr>
                  <p:spPr bwMode="auto">
                    <a:xfrm>
                      <a:off x="2295" y="3994"/>
                      <a:ext cx="141" cy="141"/>
                    </a:xfrm>
                    <a:prstGeom prst="rect">
                      <a:avLst/>
                    </a:prstGeom>
                    <a:solidFill>
                      <a:srgbClr val="00B0F0"/>
                    </a:solidFill>
                    <a:ln w="20638" cap="rnd">
                      <a:solidFill>
                        <a:srgbClr val="000000"/>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grpSp>
              <p:sp>
                <p:nvSpPr>
                  <p:cNvPr id="133" name="Rectangle 234">
                    <a:extLst>
                      <a:ext uri="{FF2B5EF4-FFF2-40B4-BE49-F238E27FC236}">
                        <a16:creationId xmlns:a16="http://schemas.microsoft.com/office/drawing/2014/main" id="{CBD752F4-B1C9-4E9D-9B08-21EABA8C2BC2}"/>
                      </a:ext>
                    </a:extLst>
                  </p:cNvPr>
                  <p:cNvSpPr>
                    <a:spLocks noChangeArrowheads="1"/>
                  </p:cNvSpPr>
                  <p:nvPr/>
                </p:nvSpPr>
                <p:spPr bwMode="auto">
                  <a:xfrm>
                    <a:off x="8745001" y="2643118"/>
                    <a:ext cx="423096" cy="1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003C66"/>
                        </a:solidFill>
                        <a:effectLst/>
                        <a:uLnTx/>
                        <a:uFillTx/>
                        <a:latin typeface="Calibri"/>
                        <a:ea typeface="ＭＳ Ｐゴシック" charset="0"/>
                        <a:cs typeface="Arial" charset="0"/>
                      </a:rPr>
                      <a:t>CMPCs</a:t>
                    </a:r>
                    <a:endParaRPr kumimoji="0" lang="en-GB" sz="1400" b="0" i="0" u="none" strike="noStrike" kern="0" cap="none" spc="0" normalizeH="0" baseline="0" noProof="0">
                      <a:ln>
                        <a:noFill/>
                      </a:ln>
                      <a:solidFill>
                        <a:srgbClr val="003C66"/>
                      </a:solidFill>
                      <a:effectLst/>
                      <a:uLnTx/>
                      <a:uFillTx/>
                      <a:latin typeface="Calibri"/>
                      <a:ea typeface="ＭＳ Ｐゴシック" charset="0"/>
                      <a:cs typeface="Arial" charset="0"/>
                    </a:endParaRPr>
                  </a:p>
                </p:txBody>
              </p:sp>
              <p:sp>
                <p:nvSpPr>
                  <p:cNvPr id="134" name="AutoShape 265">
                    <a:extLst>
                      <a:ext uri="{FF2B5EF4-FFF2-40B4-BE49-F238E27FC236}">
                        <a16:creationId xmlns:a16="http://schemas.microsoft.com/office/drawing/2014/main" id="{4274F96E-890F-4887-B59D-0ACC2F17B42D}"/>
                      </a:ext>
                    </a:extLst>
                  </p:cNvPr>
                  <p:cNvSpPr>
                    <a:spLocks noChangeArrowheads="1"/>
                  </p:cNvSpPr>
                  <p:nvPr/>
                </p:nvSpPr>
                <p:spPr bwMode="auto">
                  <a:xfrm>
                    <a:off x="8532440" y="2453907"/>
                    <a:ext cx="595473" cy="348682"/>
                  </a:xfrm>
                  <a:prstGeom prst="roundRect">
                    <a:avLst>
                      <a:gd name="adj" fmla="val 16667"/>
                    </a:avLst>
                  </a:prstGeom>
                  <a:noFill/>
                  <a:ln w="19050" algn="ctr">
                    <a:no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sp>
                <p:nvSpPr>
                  <p:cNvPr id="135" name="Line 268">
                    <a:extLst>
                      <a:ext uri="{FF2B5EF4-FFF2-40B4-BE49-F238E27FC236}">
                        <a16:creationId xmlns:a16="http://schemas.microsoft.com/office/drawing/2014/main" id="{98413C4F-B89B-486A-93F1-43536AA56AEF}"/>
                      </a:ext>
                    </a:extLst>
                  </p:cNvPr>
                  <p:cNvSpPr>
                    <a:spLocks noChangeShapeType="1"/>
                  </p:cNvSpPr>
                  <p:nvPr/>
                </p:nvSpPr>
                <p:spPr bwMode="auto">
                  <a:xfrm>
                    <a:off x="8006844" y="3120639"/>
                    <a:ext cx="61389" cy="0"/>
                  </a:xfrm>
                  <a:prstGeom prst="line">
                    <a:avLst/>
                  </a:prstGeom>
                  <a:noFill/>
                  <a:ln w="20701">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003C66"/>
                      </a:solidFill>
                      <a:effectLst/>
                      <a:uLnTx/>
                      <a:uFillTx/>
                      <a:latin typeface="Calibri"/>
                      <a:ea typeface="ＭＳ Ｐゴシック" charset="0"/>
                    </a:endParaRPr>
                  </a:p>
                </p:txBody>
              </p:sp>
            </p:grpSp>
            <p:grpSp>
              <p:nvGrpSpPr>
                <p:cNvPr id="72" name="Group 143">
                  <a:extLst>
                    <a:ext uri="{FF2B5EF4-FFF2-40B4-BE49-F238E27FC236}">
                      <a16:creationId xmlns:a16="http://schemas.microsoft.com/office/drawing/2014/main" id="{D9BC5BCD-C545-401F-A714-879DF09B7C62}"/>
                    </a:ext>
                  </a:extLst>
                </p:cNvPr>
                <p:cNvGrpSpPr/>
                <p:nvPr/>
              </p:nvGrpSpPr>
              <p:grpSpPr>
                <a:xfrm>
                  <a:off x="6014647" y="2430093"/>
                  <a:ext cx="1271591" cy="1730450"/>
                  <a:chOff x="6327589" y="647271"/>
                  <a:chExt cx="2990163" cy="3667900"/>
                </a:xfrm>
              </p:grpSpPr>
              <p:sp>
                <p:nvSpPr>
                  <p:cNvPr id="73" name="Text Box 245">
                    <a:extLst>
                      <a:ext uri="{FF2B5EF4-FFF2-40B4-BE49-F238E27FC236}">
                        <a16:creationId xmlns:a16="http://schemas.microsoft.com/office/drawing/2014/main" id="{9B8798B7-0706-4ABA-8EF1-1D3C69A4D692}"/>
                      </a:ext>
                    </a:extLst>
                  </p:cNvPr>
                  <p:cNvSpPr txBox="1">
                    <a:spLocks noChangeArrowheads="1"/>
                  </p:cNvSpPr>
                  <p:nvPr/>
                </p:nvSpPr>
                <p:spPr bwMode="auto">
                  <a:xfrm>
                    <a:off x="7056264" y="3212975"/>
                    <a:ext cx="386725" cy="110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20000"/>
                      </a:spcBef>
                      <a:spcAft>
                        <a:spcPct val="0"/>
                      </a:spcAft>
                      <a:buClr>
                        <a:srgbClr val="666699"/>
                      </a:buClr>
                      <a:defRPr sz="2000">
                        <a:solidFill>
                          <a:schemeClr val="tx1"/>
                        </a:solidFill>
                        <a:latin typeface="Arial" charset="0"/>
                      </a:defRPr>
                    </a:lvl6pPr>
                    <a:lvl7pPr marL="2971800" indent="-228600" eaLnBrk="0" fontAlgn="base" hangingPunct="0">
                      <a:spcBef>
                        <a:spcPct val="20000"/>
                      </a:spcBef>
                      <a:spcAft>
                        <a:spcPct val="0"/>
                      </a:spcAft>
                      <a:buClr>
                        <a:srgbClr val="666699"/>
                      </a:buClr>
                      <a:defRPr sz="2000">
                        <a:solidFill>
                          <a:schemeClr val="tx1"/>
                        </a:solidFill>
                        <a:latin typeface="Arial" charset="0"/>
                      </a:defRPr>
                    </a:lvl7pPr>
                    <a:lvl8pPr marL="3429000" indent="-228600" eaLnBrk="0" fontAlgn="base" hangingPunct="0">
                      <a:spcBef>
                        <a:spcPct val="20000"/>
                      </a:spcBef>
                      <a:spcAft>
                        <a:spcPct val="0"/>
                      </a:spcAft>
                      <a:buClr>
                        <a:srgbClr val="666699"/>
                      </a:buClr>
                      <a:defRPr sz="2000">
                        <a:solidFill>
                          <a:schemeClr val="tx1"/>
                        </a:solidFill>
                        <a:latin typeface="Arial" charset="0"/>
                      </a:defRPr>
                    </a:lvl8pPr>
                    <a:lvl9pPr marL="3886200" indent="-228600" eaLnBrk="0" fontAlgn="base" hangingPunct="0">
                      <a:spcBef>
                        <a:spcPct val="20000"/>
                      </a:spcBef>
                      <a:spcAft>
                        <a:spcPct val="0"/>
                      </a:spcAft>
                      <a:buClr>
                        <a:srgbClr val="666699"/>
                      </a:buCl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3200" b="1" i="0" u="none" strike="noStrike" kern="0" cap="none" spc="0" normalizeH="0" baseline="0" noProof="0" dirty="0">
                      <a:ln>
                        <a:noFill/>
                      </a:ln>
                      <a:solidFill>
                        <a:srgbClr val="003C66"/>
                      </a:solidFill>
                      <a:effectLst/>
                      <a:uLnTx/>
                      <a:uFillTx/>
                      <a:latin typeface="Calibri"/>
                      <a:ea typeface="ＭＳ Ｐゴシック" charset="0"/>
                      <a:cs typeface="Arial" charset="0"/>
                    </a:endParaRPr>
                  </a:p>
                </p:txBody>
              </p:sp>
              <p:pic>
                <p:nvPicPr>
                  <p:cNvPr id="74" name="Picture 74" descr="Rodent Model of Myocardial Infarction">
                    <a:extLst>
                      <a:ext uri="{FF2B5EF4-FFF2-40B4-BE49-F238E27FC236}">
                        <a16:creationId xmlns:a16="http://schemas.microsoft.com/office/drawing/2014/main" id="{E2E6414F-D5E1-45FB-9E6B-383126B1D22E}"/>
                      </a:ext>
                    </a:extLst>
                  </p:cNvPr>
                  <p:cNvPicPr>
                    <a:picLocks noChangeAspect="1" noChangeArrowheads="1"/>
                  </p:cNvPicPr>
                  <p:nvPr/>
                </p:nvPicPr>
                <p:blipFill rotWithShape="1">
                  <a:blip r:embed="rId3" cstate="screen">
                    <a:lum bright="-12000" contrast="24000"/>
                    <a:extLst>
                      <a:ext uri="{28A0092B-C50C-407E-A947-70E740481C1C}">
                        <a14:useLocalDpi xmlns:a14="http://schemas.microsoft.com/office/drawing/2010/main"/>
                      </a:ext>
                    </a:extLst>
                  </a:blip>
                  <a:srcRect/>
                  <a:stretch/>
                </p:blipFill>
                <p:spPr bwMode="auto">
                  <a:xfrm>
                    <a:off x="6327589" y="647271"/>
                    <a:ext cx="2938617" cy="306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 name="Group 146">
                    <a:extLst>
                      <a:ext uri="{FF2B5EF4-FFF2-40B4-BE49-F238E27FC236}">
                        <a16:creationId xmlns:a16="http://schemas.microsoft.com/office/drawing/2014/main" id="{FD91A582-B18C-4378-97AA-60EDD0BA392E}"/>
                      </a:ext>
                    </a:extLst>
                  </p:cNvPr>
                  <p:cNvGrpSpPr/>
                  <p:nvPr/>
                </p:nvGrpSpPr>
                <p:grpSpPr>
                  <a:xfrm>
                    <a:off x="7140290" y="2166689"/>
                    <a:ext cx="2177462" cy="1478335"/>
                    <a:chOff x="1504765" y="4323978"/>
                    <a:chExt cx="2177462" cy="1478335"/>
                  </a:xfrm>
                </p:grpSpPr>
                <p:pic>
                  <p:nvPicPr>
                    <p:cNvPr id="76" name="Picture 76" descr="Heart Muscle Repair with Adult Stem Cells">
                      <a:extLst>
                        <a:ext uri="{FF2B5EF4-FFF2-40B4-BE49-F238E27FC236}">
                          <a16:creationId xmlns:a16="http://schemas.microsoft.com/office/drawing/2014/main" id="{639BF355-5E0C-4A42-A196-A5848504220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04765" y="4323978"/>
                      <a:ext cx="2177462" cy="137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ectangle 77">
                      <a:extLst>
                        <a:ext uri="{FF2B5EF4-FFF2-40B4-BE49-F238E27FC236}">
                          <a16:creationId xmlns:a16="http://schemas.microsoft.com/office/drawing/2014/main" id="{EA323DEC-887C-4DA9-9A56-B530E0B665DA}"/>
                        </a:ext>
                      </a:extLst>
                    </p:cNvPr>
                    <p:cNvSpPr>
                      <a:spLocks noChangeArrowheads="1"/>
                    </p:cNvSpPr>
                    <p:nvPr/>
                  </p:nvSpPr>
                  <p:spPr bwMode="auto">
                    <a:xfrm>
                      <a:off x="3060742" y="5370512"/>
                      <a:ext cx="612776" cy="431801"/>
                    </a:xfrm>
                    <a:prstGeom prst="rect">
                      <a:avLst/>
                    </a:prstGeom>
                    <a:solidFill>
                      <a:srgbClr val="FFFFFF"/>
                    </a:solidFill>
                    <a:ln>
                      <a:noFill/>
                    </a:ln>
                    <a:effectLst/>
                    <a:extLst>
                      <a:ext uri="{91240B29-F687-4F45-9708-019B960494DF}">
                        <a14:hiddenLine xmlns:a14="http://schemas.microsoft.com/office/drawing/2010/main" w="38100" algn="ctr">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4000" b="0" i="0" u="none" strike="noStrike" kern="0" cap="none" spc="0" normalizeH="0" baseline="0" noProof="0">
                        <a:ln>
                          <a:noFill/>
                        </a:ln>
                        <a:solidFill>
                          <a:srgbClr val="003C66"/>
                        </a:solidFill>
                        <a:effectLst/>
                        <a:uLnTx/>
                        <a:uFillTx/>
                        <a:latin typeface="Calibri"/>
                        <a:ea typeface="ＭＳ Ｐゴシック" charset="0"/>
                      </a:endParaRPr>
                    </a:p>
                  </p:txBody>
                </p:sp>
              </p:grpSp>
            </p:grpSp>
          </p:grpSp>
        </p:grpSp>
        <p:sp>
          <p:nvSpPr>
            <p:cNvPr id="66" name="Line 247">
              <a:extLst>
                <a:ext uri="{FF2B5EF4-FFF2-40B4-BE49-F238E27FC236}">
                  <a16:creationId xmlns:a16="http://schemas.microsoft.com/office/drawing/2014/main" id="{9D8BEDAB-FD32-40B7-AC11-2DEDCE80AEE4}"/>
                </a:ext>
              </a:extLst>
            </p:cNvPr>
            <p:cNvSpPr>
              <a:spLocks noChangeAspect="1" noChangeShapeType="1"/>
            </p:cNvSpPr>
            <p:nvPr/>
          </p:nvSpPr>
          <p:spPr bwMode="auto">
            <a:xfrm>
              <a:off x="6400405" y="5944802"/>
              <a:ext cx="56515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3C66"/>
                </a:solidFill>
                <a:effectLst/>
                <a:uLnTx/>
                <a:uFillTx/>
                <a:latin typeface="Times" charset="0"/>
                <a:ea typeface="ＭＳ Ｐゴシック" charset="0"/>
              </a:endParaRPr>
            </a:p>
          </p:txBody>
        </p:sp>
        <p:sp>
          <p:nvSpPr>
            <p:cNvPr id="67" name="Line 249">
              <a:extLst>
                <a:ext uri="{FF2B5EF4-FFF2-40B4-BE49-F238E27FC236}">
                  <a16:creationId xmlns:a16="http://schemas.microsoft.com/office/drawing/2014/main" id="{0E16F773-AB12-4DA2-A7C6-B4B02182277E}"/>
                </a:ext>
              </a:extLst>
            </p:cNvPr>
            <p:cNvSpPr>
              <a:spLocks noChangeAspect="1" noChangeShapeType="1"/>
            </p:cNvSpPr>
            <p:nvPr/>
          </p:nvSpPr>
          <p:spPr bwMode="auto">
            <a:xfrm>
              <a:off x="6384530" y="4728777"/>
              <a:ext cx="56515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3C66"/>
                </a:solidFill>
                <a:effectLst/>
                <a:uLnTx/>
                <a:uFillTx/>
                <a:latin typeface="Times" charset="0"/>
                <a:ea typeface="ＭＳ Ｐゴシック" charset="0"/>
              </a:endParaRPr>
            </a:p>
          </p:txBody>
        </p:sp>
        <p:sp>
          <p:nvSpPr>
            <p:cNvPr id="68" name="Line 259">
              <a:extLst>
                <a:ext uri="{FF2B5EF4-FFF2-40B4-BE49-F238E27FC236}">
                  <a16:creationId xmlns:a16="http://schemas.microsoft.com/office/drawing/2014/main" id="{F0D109E9-A469-46C4-B71F-A14A2B27398E}"/>
                </a:ext>
              </a:extLst>
            </p:cNvPr>
            <p:cNvSpPr>
              <a:spLocks noChangeAspect="1" noChangeShapeType="1"/>
            </p:cNvSpPr>
            <p:nvPr/>
          </p:nvSpPr>
          <p:spPr bwMode="auto">
            <a:xfrm>
              <a:off x="7521180" y="5962265"/>
              <a:ext cx="566737"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3C66"/>
                </a:solidFill>
                <a:effectLst/>
                <a:uLnTx/>
                <a:uFillTx/>
                <a:latin typeface="Times" charset="0"/>
                <a:ea typeface="ＭＳ Ｐゴシック" charset="0"/>
              </a:endParaRPr>
            </a:p>
          </p:txBody>
        </p:sp>
      </p:grpSp>
      <p:sp>
        <p:nvSpPr>
          <p:cNvPr id="14" name="Text Box 8"/>
          <p:cNvSpPr txBox="1">
            <a:spLocks noChangeArrowheads="1"/>
          </p:cNvSpPr>
          <p:nvPr/>
        </p:nvSpPr>
        <p:spPr bwMode="auto">
          <a:xfrm>
            <a:off x="4310277" y="6543523"/>
            <a:ext cx="2644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eaLnBrk="0" fontAlgn="base" hangingPunct="0">
              <a:spcBef>
                <a:spcPct val="0"/>
              </a:spcBef>
              <a:spcAft>
                <a:spcPct val="0"/>
              </a:spcAft>
              <a:defRPr>
                <a:solidFill>
                  <a:schemeClr val="tx1"/>
                </a:solidFill>
                <a:latin typeface="Times" panose="02020603050405020304" pitchFamily="18" charset="0"/>
              </a:defRPr>
            </a:lvl6pPr>
            <a:lvl7pPr marL="2971800" indent="-228600" eaLnBrk="0" fontAlgn="base" hangingPunct="0">
              <a:spcBef>
                <a:spcPct val="0"/>
              </a:spcBef>
              <a:spcAft>
                <a:spcPct val="0"/>
              </a:spcAft>
              <a:defRPr>
                <a:solidFill>
                  <a:schemeClr val="tx1"/>
                </a:solidFill>
                <a:latin typeface="Times" panose="02020603050405020304" pitchFamily="18" charset="0"/>
              </a:defRPr>
            </a:lvl7pPr>
            <a:lvl8pPr marL="3429000" indent="-228600" eaLnBrk="0" fontAlgn="base" hangingPunct="0">
              <a:spcBef>
                <a:spcPct val="0"/>
              </a:spcBef>
              <a:spcAft>
                <a:spcPct val="0"/>
              </a:spcAft>
              <a:defRPr>
                <a:solidFill>
                  <a:schemeClr val="tx1"/>
                </a:solidFill>
                <a:latin typeface="Times" panose="02020603050405020304" pitchFamily="18" charset="0"/>
              </a:defRPr>
            </a:lvl8pPr>
            <a:lvl9pPr marL="3886200" indent="-228600" eaLnBrk="0" fontAlgn="base" hangingPunct="0">
              <a:spcBef>
                <a:spcPct val="0"/>
              </a:spcBef>
              <a:spcAft>
                <a:spcPct val="0"/>
              </a:spcAft>
              <a:defRPr>
                <a:solidFill>
                  <a:schemeClr val="tx1"/>
                </a:solidFill>
                <a:latin typeface="Times" panose="02020603050405020304" pitchFamily="18" charset="0"/>
              </a:defRPr>
            </a:lvl9pPr>
          </a:lstStyle>
          <a:p>
            <a:pPr eaLnBrk="1" hangingPunct="1"/>
            <a:r>
              <a:rPr lang="en-US" altLang="en-US" sz="1200" i="1" dirty="0">
                <a:latin typeface="Arial" panose="020B0604020202020204" pitchFamily="34" charset="0"/>
                <a:cs typeface="Arial" panose="020B0604020202020204" pitchFamily="34" charset="0"/>
              </a:rPr>
              <a:t>Smits et. al. </a:t>
            </a:r>
            <a:r>
              <a:rPr lang="en-US" altLang="en-US" sz="1200" i="1" dirty="0" err="1">
                <a:latin typeface="Arial" panose="020B0604020202020204" pitchFamily="34" charset="0"/>
                <a:cs typeface="Arial" panose="020B0604020202020204" pitchFamily="34" charset="0"/>
              </a:rPr>
              <a:t>Cardiovasc</a:t>
            </a:r>
            <a:r>
              <a:rPr lang="en-US" altLang="en-US" sz="1200" i="1" dirty="0">
                <a:latin typeface="Arial" panose="020B0604020202020204" pitchFamily="34" charset="0"/>
                <a:cs typeface="Arial" panose="020B0604020202020204" pitchFamily="34" charset="0"/>
              </a:rPr>
              <a:t> Res 2009</a:t>
            </a:r>
            <a:endParaRPr lang="en-US" altLang="en-US" sz="1600" dirty="0">
              <a:latin typeface="Arial" panose="020B0604020202020204" pitchFamily="34" charset="0"/>
              <a:cs typeface="Arial" panose="020B0604020202020204" pitchFamily="34" charset="0"/>
            </a:endParaRPr>
          </a:p>
        </p:txBody>
      </p:sp>
      <p:grpSp>
        <p:nvGrpSpPr>
          <p:cNvPr id="37" name="Group 2">
            <a:extLst>
              <a:ext uri="{FF2B5EF4-FFF2-40B4-BE49-F238E27FC236}">
                <a16:creationId xmlns:a16="http://schemas.microsoft.com/office/drawing/2014/main" id="{CC52D14D-A9C8-48A4-A1C5-CF7D2AB10567}"/>
              </a:ext>
            </a:extLst>
          </p:cNvPr>
          <p:cNvGrpSpPr/>
          <p:nvPr/>
        </p:nvGrpSpPr>
        <p:grpSpPr>
          <a:xfrm>
            <a:off x="-2814" y="3389265"/>
            <a:ext cx="3593683" cy="3077175"/>
            <a:chOff x="4787900" y="2268538"/>
            <a:chExt cx="4092343" cy="3688125"/>
          </a:xfrm>
        </p:grpSpPr>
        <p:sp>
          <p:nvSpPr>
            <p:cNvPr id="38" name="Rounded Rectangle 4">
              <a:extLst>
                <a:ext uri="{FF2B5EF4-FFF2-40B4-BE49-F238E27FC236}">
                  <a16:creationId xmlns:a16="http://schemas.microsoft.com/office/drawing/2014/main" id="{96134DB6-D611-48A8-8220-2DCEEB2D4BE5}"/>
                </a:ext>
              </a:extLst>
            </p:cNvPr>
            <p:cNvSpPr/>
            <p:nvPr/>
          </p:nvSpPr>
          <p:spPr bwMode="auto">
            <a:xfrm>
              <a:off x="4787900" y="2590800"/>
              <a:ext cx="3960813" cy="433242"/>
            </a:xfrm>
            <a:prstGeom prst="roundRect">
              <a:avLst>
                <a:gd name="adj" fmla="val 11571"/>
              </a:avLst>
            </a:prstGeom>
            <a:noFill/>
            <a:ln>
              <a:noFill/>
              <a:headEnd type="none" w="med" len="med"/>
              <a:tailEnd type="none" w="med" len="med"/>
            </a:ln>
          </p:spPr>
          <p:style>
            <a:lnRef idx="3">
              <a:schemeClr val="lt1"/>
            </a:lnRef>
            <a:fillRef idx="1">
              <a:schemeClr val="accent3"/>
            </a:fillRef>
            <a:effectRef idx="1">
              <a:schemeClr val="accent3"/>
            </a:effectRef>
            <a:fontRef idx="minor">
              <a:schemeClr val="lt1"/>
            </a:fontRef>
          </p:style>
          <p:txBody>
            <a:bodyPr>
              <a:spAutoFit/>
            </a:bodyPr>
            <a:lstStyle/>
            <a:p>
              <a:pPr marL="342900" indent="-342900">
                <a:spcBef>
                  <a:spcPct val="20000"/>
                </a:spcBef>
                <a:buClr>
                  <a:srgbClr val="666699"/>
                </a:buClr>
                <a:defRPr/>
              </a:pPr>
              <a:endParaRPr lang="en-GB" sz="1600">
                <a:solidFill>
                  <a:srgbClr val="000000"/>
                </a:solidFill>
              </a:endParaRPr>
            </a:p>
          </p:txBody>
        </p:sp>
        <p:sp>
          <p:nvSpPr>
            <p:cNvPr id="39" name="Text Box 244">
              <a:extLst>
                <a:ext uri="{FF2B5EF4-FFF2-40B4-BE49-F238E27FC236}">
                  <a16:creationId xmlns:a16="http://schemas.microsoft.com/office/drawing/2014/main" id="{312914B6-88DE-4F29-A9C9-2192856C5495}"/>
                </a:ext>
              </a:extLst>
            </p:cNvPr>
            <p:cNvSpPr txBox="1">
              <a:spLocks noChangeArrowheads="1"/>
            </p:cNvSpPr>
            <p:nvPr/>
          </p:nvSpPr>
          <p:spPr bwMode="auto">
            <a:xfrm rot="16200000">
              <a:off x="4819742" y="3326611"/>
              <a:ext cx="914909" cy="38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r>
                <a:rPr lang="nl-NL" altLang="en-US" sz="1600" dirty="0" err="1">
                  <a:solidFill>
                    <a:schemeClr val="bg2"/>
                  </a:solidFill>
                  <a:latin typeface="+mn-lt"/>
                </a:rPr>
                <a:t>CMPCs</a:t>
              </a:r>
              <a:endParaRPr lang="en-GB" altLang="en-US" sz="1600" dirty="0">
                <a:solidFill>
                  <a:schemeClr val="bg2"/>
                </a:solidFill>
                <a:latin typeface="+mn-lt"/>
              </a:endParaRPr>
            </a:p>
          </p:txBody>
        </p:sp>
        <p:sp>
          <p:nvSpPr>
            <p:cNvPr id="40" name="Text Box 245">
              <a:extLst>
                <a:ext uri="{FF2B5EF4-FFF2-40B4-BE49-F238E27FC236}">
                  <a16:creationId xmlns:a16="http://schemas.microsoft.com/office/drawing/2014/main" id="{E1BEB38E-BA95-41A0-9A47-6AED60FCB6FF}"/>
                </a:ext>
              </a:extLst>
            </p:cNvPr>
            <p:cNvSpPr txBox="1">
              <a:spLocks noChangeArrowheads="1"/>
            </p:cNvSpPr>
            <p:nvPr/>
          </p:nvSpPr>
          <p:spPr bwMode="auto">
            <a:xfrm rot="16200000">
              <a:off x="5085870" y="5025235"/>
              <a:ext cx="595978" cy="38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r>
                <a:rPr lang="nl-NL" altLang="en-US" sz="1600">
                  <a:solidFill>
                    <a:schemeClr val="bg2"/>
                  </a:solidFill>
                  <a:latin typeface="+mn-lt"/>
                </a:rPr>
                <a:t>PBS</a:t>
              </a:r>
              <a:endParaRPr lang="en-GB" altLang="en-US" sz="1600">
                <a:solidFill>
                  <a:schemeClr val="bg2"/>
                </a:solidFill>
                <a:latin typeface="+mn-lt"/>
              </a:endParaRPr>
            </a:p>
          </p:txBody>
        </p:sp>
        <p:grpSp>
          <p:nvGrpSpPr>
            <p:cNvPr id="41" name="Group 8">
              <a:extLst>
                <a:ext uri="{FF2B5EF4-FFF2-40B4-BE49-F238E27FC236}">
                  <a16:creationId xmlns:a16="http://schemas.microsoft.com/office/drawing/2014/main" id="{4B48F404-52CC-44F8-8821-1DED5FE9E5EB}"/>
                </a:ext>
              </a:extLst>
            </p:cNvPr>
            <p:cNvGrpSpPr>
              <a:grpSpLocks/>
            </p:cNvGrpSpPr>
            <p:nvPr/>
          </p:nvGrpSpPr>
          <p:grpSpPr bwMode="auto">
            <a:xfrm>
              <a:off x="5559420" y="2584450"/>
              <a:ext cx="3320823" cy="3372213"/>
              <a:chOff x="5327802" y="1802321"/>
              <a:chExt cx="1542099" cy="1697162"/>
            </a:xfrm>
          </p:grpSpPr>
          <p:grpSp>
            <p:nvGrpSpPr>
              <p:cNvPr id="45" name="Group 5">
                <a:extLst>
                  <a:ext uri="{FF2B5EF4-FFF2-40B4-BE49-F238E27FC236}">
                    <a16:creationId xmlns:a16="http://schemas.microsoft.com/office/drawing/2014/main" id="{9AED2817-80E7-404B-9B55-C03CD9102937}"/>
                  </a:ext>
                </a:extLst>
              </p:cNvPr>
              <p:cNvGrpSpPr>
                <a:grpSpLocks/>
              </p:cNvGrpSpPr>
              <p:nvPr/>
            </p:nvGrpSpPr>
            <p:grpSpPr bwMode="auto">
              <a:xfrm>
                <a:off x="5327802" y="1835067"/>
                <a:ext cx="730488" cy="792000"/>
                <a:chOff x="5327802" y="1835067"/>
                <a:chExt cx="730488" cy="792000"/>
              </a:xfrm>
            </p:grpSpPr>
            <p:pic>
              <p:nvPicPr>
                <p:cNvPr id="56" name="Picture 251" descr="asg1a4c">
                  <a:extLst>
                    <a:ext uri="{FF2B5EF4-FFF2-40B4-BE49-F238E27FC236}">
                      <a16:creationId xmlns:a16="http://schemas.microsoft.com/office/drawing/2014/main" id="{EDA775CD-EF68-4DCE-AC3E-199126C5849D}"/>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5327802" y="1835067"/>
                  <a:ext cx="730488"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Line 252">
                  <a:extLst>
                    <a:ext uri="{FF2B5EF4-FFF2-40B4-BE49-F238E27FC236}">
                      <a16:creationId xmlns:a16="http://schemas.microsoft.com/office/drawing/2014/main" id="{C9EF2D23-2C16-44F7-AA74-5BADED6AF8DB}"/>
                    </a:ext>
                  </a:extLst>
                </p:cNvPr>
                <p:cNvSpPr>
                  <a:spLocks noChangeAspect="1" noChangeShapeType="1"/>
                </p:cNvSpPr>
                <p:nvPr/>
              </p:nvSpPr>
              <p:spPr bwMode="auto">
                <a:xfrm>
                  <a:off x="5364869" y="2587005"/>
                  <a:ext cx="38302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600"/>
                </a:p>
              </p:txBody>
            </p:sp>
          </p:grpSp>
          <p:grpSp>
            <p:nvGrpSpPr>
              <p:cNvPr id="46" name="Group 4">
                <a:extLst>
                  <a:ext uri="{FF2B5EF4-FFF2-40B4-BE49-F238E27FC236}">
                    <a16:creationId xmlns:a16="http://schemas.microsoft.com/office/drawing/2014/main" id="{BD615CF6-C89F-49BD-903B-0EA60CB96ED1}"/>
                  </a:ext>
                </a:extLst>
              </p:cNvPr>
              <p:cNvGrpSpPr>
                <a:grpSpLocks/>
              </p:cNvGrpSpPr>
              <p:nvPr/>
            </p:nvGrpSpPr>
            <p:grpSpPr bwMode="auto">
              <a:xfrm>
                <a:off x="6137191" y="1802321"/>
                <a:ext cx="729520" cy="824746"/>
                <a:chOff x="5227626" y="3208390"/>
                <a:chExt cx="729520" cy="824746"/>
              </a:xfrm>
            </p:grpSpPr>
            <p:pic>
              <p:nvPicPr>
                <p:cNvPr id="53" name="Picture 246" descr="asg01c4c">
                  <a:extLst>
                    <a:ext uri="{FF2B5EF4-FFF2-40B4-BE49-F238E27FC236}">
                      <a16:creationId xmlns:a16="http://schemas.microsoft.com/office/drawing/2014/main" id="{F7295DBE-8453-41AE-84DA-3F3A53DEBFCD}"/>
                    </a:ext>
                  </a:extLst>
                </p:cNvPr>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27626" y="3241136"/>
                  <a:ext cx="729520"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Line 249">
                  <a:extLst>
                    <a:ext uri="{FF2B5EF4-FFF2-40B4-BE49-F238E27FC236}">
                      <a16:creationId xmlns:a16="http://schemas.microsoft.com/office/drawing/2014/main" id="{6A43BA2B-B8F8-4E68-9D94-83CC23C08894}"/>
                    </a:ext>
                  </a:extLst>
                </p:cNvPr>
                <p:cNvSpPr>
                  <a:spLocks noChangeAspect="1" noChangeShapeType="1"/>
                </p:cNvSpPr>
                <p:nvPr/>
              </p:nvSpPr>
              <p:spPr bwMode="auto">
                <a:xfrm>
                  <a:off x="5296788" y="3208390"/>
                  <a:ext cx="38400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55" name="Line 247">
                  <a:extLst>
                    <a:ext uri="{FF2B5EF4-FFF2-40B4-BE49-F238E27FC236}">
                      <a16:creationId xmlns:a16="http://schemas.microsoft.com/office/drawing/2014/main" id="{8C06DDA3-5BD0-4A67-99BF-B77EF3F12F4D}"/>
                    </a:ext>
                  </a:extLst>
                </p:cNvPr>
                <p:cNvSpPr>
                  <a:spLocks noChangeAspect="1" noChangeShapeType="1"/>
                </p:cNvSpPr>
                <p:nvPr/>
              </p:nvSpPr>
              <p:spPr bwMode="auto">
                <a:xfrm>
                  <a:off x="5307575" y="3993074"/>
                  <a:ext cx="38400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600"/>
                </a:p>
              </p:txBody>
            </p:sp>
          </p:grpSp>
          <p:grpSp>
            <p:nvGrpSpPr>
              <p:cNvPr id="47" name="Group 7">
                <a:extLst>
                  <a:ext uri="{FF2B5EF4-FFF2-40B4-BE49-F238E27FC236}">
                    <a16:creationId xmlns:a16="http://schemas.microsoft.com/office/drawing/2014/main" id="{34C2328E-6991-4E46-9E11-BEA870AE23E0}"/>
                  </a:ext>
                </a:extLst>
              </p:cNvPr>
              <p:cNvGrpSpPr>
                <a:grpSpLocks/>
              </p:cNvGrpSpPr>
              <p:nvPr/>
            </p:nvGrpSpPr>
            <p:grpSpPr bwMode="auto">
              <a:xfrm>
                <a:off x="6137191" y="2707483"/>
                <a:ext cx="732710" cy="792000"/>
                <a:chOff x="7311532" y="3241136"/>
                <a:chExt cx="732710" cy="792000"/>
              </a:xfrm>
            </p:grpSpPr>
            <p:pic>
              <p:nvPicPr>
                <p:cNvPr id="51" name="Picture 258" descr="ash04c">
                  <a:extLst>
                    <a:ext uri="{FF2B5EF4-FFF2-40B4-BE49-F238E27FC236}">
                      <a16:creationId xmlns:a16="http://schemas.microsoft.com/office/drawing/2014/main" id="{EC0F5145-9F85-4F49-97F5-1461ED5A3413}"/>
                    </a:ext>
                  </a:extLst>
                </p:cNvPr>
                <p:cNvPicPr>
                  <a:picLocks noChangeAspect="1" noChangeArrowheads="1"/>
                </p:cNvPicPr>
                <p:nvPr/>
              </p:nvPicPr>
              <p:blipFill>
                <a:blip r:embed="rId7" cstate="screen">
                  <a:lum bright="6000" contrast="24000"/>
                  <a:extLst>
                    <a:ext uri="{28A0092B-C50C-407E-A947-70E740481C1C}">
                      <a14:useLocalDpi xmlns:a14="http://schemas.microsoft.com/office/drawing/2010/main"/>
                    </a:ext>
                  </a:extLst>
                </a:blip>
                <a:srcRect l="15942" t="28033" r="19989" b="7909"/>
                <a:stretch>
                  <a:fillRect/>
                </a:stretch>
              </p:blipFill>
              <p:spPr bwMode="auto">
                <a:xfrm>
                  <a:off x="7311532" y="3241136"/>
                  <a:ext cx="732710"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Line 259">
                  <a:extLst>
                    <a:ext uri="{FF2B5EF4-FFF2-40B4-BE49-F238E27FC236}">
                      <a16:creationId xmlns:a16="http://schemas.microsoft.com/office/drawing/2014/main" id="{3F42CC33-6DB6-43CC-9C3B-09FC91A65A42}"/>
                    </a:ext>
                  </a:extLst>
                </p:cNvPr>
                <p:cNvSpPr>
                  <a:spLocks noChangeAspect="1" noChangeShapeType="1"/>
                </p:cNvSpPr>
                <p:nvPr/>
              </p:nvSpPr>
              <p:spPr bwMode="auto">
                <a:xfrm>
                  <a:off x="7378548" y="3993074"/>
                  <a:ext cx="38508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600"/>
                </a:p>
              </p:txBody>
            </p:sp>
          </p:grpSp>
          <p:grpSp>
            <p:nvGrpSpPr>
              <p:cNvPr id="48" name="Group 6">
                <a:extLst>
                  <a:ext uri="{FF2B5EF4-FFF2-40B4-BE49-F238E27FC236}">
                    <a16:creationId xmlns:a16="http://schemas.microsoft.com/office/drawing/2014/main" id="{9D1EE7B3-9BFF-4A92-97A0-C3D3FA436CA8}"/>
                  </a:ext>
                </a:extLst>
              </p:cNvPr>
              <p:cNvGrpSpPr>
                <a:grpSpLocks/>
              </p:cNvGrpSpPr>
              <p:nvPr/>
            </p:nvGrpSpPr>
            <p:grpSpPr bwMode="auto">
              <a:xfrm>
                <a:off x="5327802" y="2707483"/>
                <a:ext cx="733678" cy="792000"/>
                <a:chOff x="6570330" y="3241136"/>
                <a:chExt cx="733678" cy="792000"/>
              </a:xfrm>
            </p:grpSpPr>
            <p:pic>
              <p:nvPicPr>
                <p:cNvPr id="49" name="Picture 256" descr="ash04a4cd">
                  <a:extLst>
                    <a:ext uri="{FF2B5EF4-FFF2-40B4-BE49-F238E27FC236}">
                      <a16:creationId xmlns:a16="http://schemas.microsoft.com/office/drawing/2014/main" id="{9752E237-CC30-4EC9-86DC-66CA13B0A58D}"/>
                    </a:ext>
                  </a:extLst>
                </p:cNvPr>
                <p:cNvPicPr>
                  <a:picLocks noChangeAspect="1" noChangeArrowheads="1"/>
                </p:cNvPicPr>
                <p:nvPr/>
              </p:nvPicPr>
              <p:blipFill>
                <a:blip r:embed="rId8" cstate="screen">
                  <a:lum bright="6000" contrast="12000"/>
                  <a:extLst>
                    <a:ext uri="{28A0092B-C50C-407E-A947-70E740481C1C}">
                      <a14:useLocalDpi xmlns:a14="http://schemas.microsoft.com/office/drawing/2010/main"/>
                    </a:ext>
                  </a:extLst>
                </a:blip>
                <a:srcRect/>
                <a:stretch>
                  <a:fillRect/>
                </a:stretch>
              </p:blipFill>
              <p:spPr bwMode="auto">
                <a:xfrm>
                  <a:off x="6570330" y="3241136"/>
                  <a:ext cx="733678"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Line 260">
                  <a:extLst>
                    <a:ext uri="{FF2B5EF4-FFF2-40B4-BE49-F238E27FC236}">
                      <a16:creationId xmlns:a16="http://schemas.microsoft.com/office/drawing/2014/main" id="{B4C5FCBA-DA62-4773-A3BE-C4775F5D8680}"/>
                    </a:ext>
                  </a:extLst>
                </p:cNvPr>
                <p:cNvSpPr>
                  <a:spLocks noChangeAspect="1" noChangeShapeType="1"/>
                </p:cNvSpPr>
                <p:nvPr/>
              </p:nvSpPr>
              <p:spPr bwMode="auto">
                <a:xfrm>
                  <a:off x="6599464" y="3993074"/>
                  <a:ext cx="38616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600"/>
                </a:p>
              </p:txBody>
            </p:sp>
          </p:grpSp>
        </p:grpSp>
        <p:sp>
          <p:nvSpPr>
            <p:cNvPr id="42" name="Text Box 253">
              <a:extLst>
                <a:ext uri="{FF2B5EF4-FFF2-40B4-BE49-F238E27FC236}">
                  <a16:creationId xmlns:a16="http://schemas.microsoft.com/office/drawing/2014/main" id="{7665DDD7-2E79-4257-AA38-7C1A12BC9864}"/>
                </a:ext>
              </a:extLst>
            </p:cNvPr>
            <p:cNvSpPr txBox="1">
              <a:spLocks noChangeAspect="1" noChangeArrowheads="1"/>
            </p:cNvSpPr>
            <p:nvPr/>
          </p:nvSpPr>
          <p:spPr bwMode="auto">
            <a:xfrm>
              <a:off x="5993176" y="2268538"/>
              <a:ext cx="507837" cy="40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r>
                <a:rPr lang="nl-NL" altLang="en-US" sz="1600" b="1" dirty="0">
                  <a:solidFill>
                    <a:schemeClr val="bg2"/>
                  </a:solidFill>
                  <a:latin typeface="+mn-lt"/>
                </a:rPr>
                <a:t>2 d</a:t>
              </a:r>
              <a:endParaRPr lang="en-GB" altLang="en-US" sz="1600" b="1" dirty="0">
                <a:solidFill>
                  <a:schemeClr val="bg2"/>
                </a:solidFill>
                <a:latin typeface="+mn-lt"/>
              </a:endParaRPr>
            </a:p>
          </p:txBody>
        </p:sp>
        <p:sp>
          <p:nvSpPr>
            <p:cNvPr id="43" name="Text Box 255">
              <a:extLst>
                <a:ext uri="{FF2B5EF4-FFF2-40B4-BE49-F238E27FC236}">
                  <a16:creationId xmlns:a16="http://schemas.microsoft.com/office/drawing/2014/main" id="{E379D8F3-3D66-454F-A14C-27C1418ADEC0}"/>
                </a:ext>
              </a:extLst>
            </p:cNvPr>
            <p:cNvSpPr txBox="1">
              <a:spLocks noChangeAspect="1" noChangeArrowheads="1"/>
            </p:cNvSpPr>
            <p:nvPr/>
          </p:nvSpPr>
          <p:spPr bwMode="auto">
            <a:xfrm>
              <a:off x="7661579" y="2281337"/>
              <a:ext cx="626490" cy="40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r>
                <a:rPr lang="nl-NL" altLang="en-US" sz="1600" b="1" dirty="0">
                  <a:solidFill>
                    <a:schemeClr val="bg2"/>
                  </a:solidFill>
                  <a:latin typeface="+mn-lt"/>
                </a:rPr>
                <a:t>84 d</a:t>
              </a:r>
              <a:endParaRPr lang="en-GB" altLang="en-US" sz="1600" b="1" dirty="0">
                <a:solidFill>
                  <a:schemeClr val="bg2"/>
                </a:solidFill>
                <a:latin typeface="+mn-lt"/>
              </a:endParaRPr>
            </a:p>
          </p:txBody>
        </p:sp>
      </p:grpSp>
      <p:grpSp>
        <p:nvGrpSpPr>
          <p:cNvPr id="60" name="Group 53">
            <a:extLst>
              <a:ext uri="{FF2B5EF4-FFF2-40B4-BE49-F238E27FC236}">
                <a16:creationId xmlns:a16="http://schemas.microsoft.com/office/drawing/2014/main" id="{C29A1413-0DC5-4751-AE51-075443F18A27}"/>
              </a:ext>
            </a:extLst>
          </p:cNvPr>
          <p:cNvGrpSpPr>
            <a:grpSpLocks/>
          </p:cNvGrpSpPr>
          <p:nvPr/>
        </p:nvGrpSpPr>
        <p:grpSpPr bwMode="auto">
          <a:xfrm>
            <a:off x="4685501" y="1913210"/>
            <a:ext cx="3681498" cy="3659027"/>
            <a:chOff x="3652" y="2258"/>
            <a:chExt cx="1905" cy="1918"/>
          </a:xfrm>
        </p:grpSpPr>
        <p:pic>
          <p:nvPicPr>
            <p:cNvPr id="61" name="Picture 54">
              <a:extLst>
                <a:ext uri="{FF2B5EF4-FFF2-40B4-BE49-F238E27FC236}">
                  <a16:creationId xmlns:a16="http://schemas.microsoft.com/office/drawing/2014/main" id="{D20556BC-17BD-4A2F-89C0-39A9B96237B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04" y="2258"/>
              <a:ext cx="953" cy="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55">
              <a:extLst>
                <a:ext uri="{FF2B5EF4-FFF2-40B4-BE49-F238E27FC236}">
                  <a16:creationId xmlns:a16="http://schemas.microsoft.com/office/drawing/2014/main" id="{EDD4114E-F3A2-4E3D-8543-010080091D4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652" y="2258"/>
              <a:ext cx="952" cy="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56" descr="Fig%20immuno%20pics%20copy">
              <a:extLst>
                <a:ext uri="{FF2B5EF4-FFF2-40B4-BE49-F238E27FC236}">
                  <a16:creationId xmlns:a16="http://schemas.microsoft.com/office/drawing/2014/main" id="{2348DF54-ADFA-4490-9D7C-E4E3DB724C0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59" y="3203"/>
              <a:ext cx="940"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57" descr="Fig%20immuno%20pics%20copy">
              <a:extLst>
                <a:ext uri="{FF2B5EF4-FFF2-40B4-BE49-F238E27FC236}">
                  <a16:creationId xmlns:a16="http://schemas.microsoft.com/office/drawing/2014/main" id="{C0F8EDF1-0060-463C-8C8A-12ED205EF50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604" y="3203"/>
              <a:ext cx="946" cy="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6" name="Rectangle 3">
            <a:extLst>
              <a:ext uri="{FF2B5EF4-FFF2-40B4-BE49-F238E27FC236}">
                <a16:creationId xmlns:a16="http://schemas.microsoft.com/office/drawing/2014/main" id="{E41F176B-60F9-43B7-A1C2-D5A81C2E2F18}"/>
              </a:ext>
            </a:extLst>
          </p:cNvPr>
          <p:cNvSpPr txBox="1">
            <a:spLocks noChangeArrowheads="1"/>
          </p:cNvSpPr>
          <p:nvPr/>
        </p:nvSpPr>
        <p:spPr>
          <a:xfrm>
            <a:off x="-540568" y="91488"/>
            <a:ext cx="777240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a:defRPr/>
            </a:pPr>
            <a:r>
              <a:rPr lang="nl-NL" altLang="en-US" sz="3200" i="1" kern="0" dirty="0"/>
              <a:t>Ze kunnen het hart repareren…. </a:t>
            </a:r>
          </a:p>
        </p:txBody>
      </p:sp>
      <p:sp>
        <p:nvSpPr>
          <p:cNvPr id="147" name="TextBox 2">
            <a:extLst>
              <a:ext uri="{FF2B5EF4-FFF2-40B4-BE49-F238E27FC236}">
                <a16:creationId xmlns:a16="http://schemas.microsoft.com/office/drawing/2014/main" id="{1E4A8B32-4FDE-49A4-8BE0-03F8CE09B959}"/>
              </a:ext>
            </a:extLst>
          </p:cNvPr>
          <p:cNvSpPr txBox="1"/>
          <p:nvPr/>
        </p:nvSpPr>
        <p:spPr>
          <a:xfrm>
            <a:off x="4886844" y="5815299"/>
            <a:ext cx="3500830" cy="461665"/>
          </a:xfrm>
          <a:prstGeom prst="rect">
            <a:avLst/>
          </a:prstGeom>
          <a:noFill/>
        </p:spPr>
        <p:txBody>
          <a:bodyPr wrap="none" rtlCol="0">
            <a:spAutoFit/>
          </a:bodyPr>
          <a:lstStyle/>
          <a:p>
            <a:r>
              <a:rPr lang="en-US" sz="2400" b="1" dirty="0">
                <a:solidFill>
                  <a:srgbClr val="FF0000"/>
                </a:solidFill>
                <a:latin typeface="+mn-lt"/>
              </a:rPr>
              <a:t>Ze </a:t>
            </a:r>
            <a:r>
              <a:rPr lang="en-US" sz="2400" b="1" dirty="0" err="1">
                <a:solidFill>
                  <a:srgbClr val="FF0000"/>
                </a:solidFill>
                <a:latin typeface="+mn-lt"/>
              </a:rPr>
              <a:t>praten</a:t>
            </a:r>
            <a:r>
              <a:rPr lang="en-US" sz="2400" b="1" dirty="0">
                <a:solidFill>
                  <a:srgbClr val="FF0000"/>
                </a:solidFill>
                <a:latin typeface="+mn-lt"/>
              </a:rPr>
              <a:t> </a:t>
            </a:r>
            <a:r>
              <a:rPr lang="en-US" sz="2400" b="1" dirty="0" err="1">
                <a:solidFill>
                  <a:srgbClr val="FF0000"/>
                </a:solidFill>
                <a:latin typeface="+mn-lt"/>
              </a:rPr>
              <a:t>niet</a:t>
            </a:r>
            <a:r>
              <a:rPr lang="en-US" sz="2400" b="1" dirty="0">
                <a:solidFill>
                  <a:srgbClr val="FF0000"/>
                </a:solidFill>
                <a:latin typeface="+mn-lt"/>
              </a:rPr>
              <a:t> met </a:t>
            </a:r>
            <a:r>
              <a:rPr lang="en-US" sz="2400" b="1" dirty="0" err="1">
                <a:solidFill>
                  <a:srgbClr val="FF0000"/>
                </a:solidFill>
                <a:latin typeface="+mn-lt"/>
              </a:rPr>
              <a:t>elkaar</a:t>
            </a:r>
            <a:r>
              <a:rPr lang="en-US" sz="2400" b="1" dirty="0">
                <a:solidFill>
                  <a:srgbClr val="FF0000"/>
                </a:solidFill>
                <a:latin typeface="+mn-lt"/>
              </a:rPr>
              <a:t>!</a:t>
            </a:r>
          </a:p>
        </p:txBody>
      </p:sp>
    </p:spTree>
    <p:extLst>
      <p:ext uri="{BB962C8B-B14F-4D97-AF65-F5344CB8AC3E}">
        <p14:creationId xmlns:p14="http://schemas.microsoft.com/office/powerpoint/2010/main" val="12558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3" descr="hESP13 Repi aMLC2a + kern"/>
          <p:cNvPicPr>
            <a:picLocks noChangeAspect="1" noChangeArrowheads="1"/>
          </p:cNvPicPr>
          <p:nvPr/>
        </p:nvPicPr>
        <p:blipFill>
          <a:blip r:embed="rId4" cstate="screen">
            <a:lum bright="36000" contrast="66000"/>
            <a:extLst>
              <a:ext uri="{28A0092B-C50C-407E-A947-70E740481C1C}">
                <a14:useLocalDpi xmlns:a14="http://schemas.microsoft.com/office/drawing/2010/main"/>
              </a:ext>
            </a:extLst>
          </a:blip>
          <a:srcRect/>
          <a:stretch>
            <a:fillRect/>
          </a:stretch>
        </p:blipFill>
        <p:spPr bwMode="auto">
          <a:xfrm>
            <a:off x="2713688" y="1844824"/>
            <a:ext cx="3031916"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2" name="Object 4"/>
          <p:cNvGraphicFramePr>
            <a:graphicFrameLocks noChangeAspect="1"/>
          </p:cNvGraphicFramePr>
          <p:nvPr/>
        </p:nvGraphicFramePr>
        <p:xfrm>
          <a:off x="395536" y="1844824"/>
          <a:ext cx="2292886" cy="3600400"/>
        </p:xfrm>
        <a:graphic>
          <a:graphicData uri="http://schemas.openxmlformats.org/presentationml/2006/ole">
            <mc:AlternateContent xmlns:mc="http://schemas.openxmlformats.org/markup-compatibility/2006">
              <mc:Choice xmlns:v="urn:schemas-microsoft-com:vml" Requires="v">
                <p:oleObj spid="_x0000_s47172" name="Image" r:id="rId5" imgW="2572299" imgH="3876736" progId="Photoshop.Image.7">
                  <p:embed/>
                </p:oleObj>
              </mc:Choice>
              <mc:Fallback>
                <p:oleObj name="Image" r:id="rId5" imgW="2572299" imgH="3876736" progId="Photoshop.Image.7">
                  <p:embed/>
                  <p:pic>
                    <p:nvPicPr>
                      <p:cNvPr id="17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844824"/>
                        <a:ext cx="2292886" cy="3600400"/>
                      </a:xfrm>
                      <a:prstGeom prst="rect">
                        <a:avLst/>
                      </a:prstGeom>
                      <a:noFill/>
                      <a:ln>
                        <a:noFill/>
                      </a:ln>
                      <a:effectLst/>
                    </p:spPr>
                  </p:pic>
                </p:oleObj>
              </mc:Fallback>
            </mc:AlternateContent>
          </a:graphicData>
        </a:graphic>
      </p:graphicFrame>
      <p:grpSp>
        <p:nvGrpSpPr>
          <p:cNvPr id="2" name="Group 1">
            <a:extLst>
              <a:ext uri="{FF2B5EF4-FFF2-40B4-BE49-F238E27FC236}">
                <a16:creationId xmlns:a16="http://schemas.microsoft.com/office/drawing/2014/main" id="{7C72B019-ED76-47D8-88AC-ED3FA98CF085}"/>
              </a:ext>
            </a:extLst>
          </p:cNvPr>
          <p:cNvGrpSpPr/>
          <p:nvPr/>
        </p:nvGrpSpPr>
        <p:grpSpPr>
          <a:xfrm>
            <a:off x="5639764" y="1844824"/>
            <a:ext cx="2807756" cy="4206081"/>
            <a:chOff x="5639764" y="1844824"/>
            <a:chExt cx="2807756" cy="4206081"/>
          </a:xfrm>
        </p:grpSpPr>
        <p:pic>
          <p:nvPicPr>
            <p:cNvPr id="173"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70869" y="1844824"/>
              <a:ext cx="2545547" cy="3600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45F02D30-4A4A-4736-932C-AFF757B5F6E4}"/>
                </a:ext>
              </a:extLst>
            </p:cNvPr>
            <p:cNvSpPr txBox="1"/>
            <p:nvPr/>
          </p:nvSpPr>
          <p:spPr>
            <a:xfrm>
              <a:off x="5639764" y="5589240"/>
              <a:ext cx="2807756" cy="461665"/>
            </a:xfrm>
            <a:prstGeom prst="rect">
              <a:avLst/>
            </a:prstGeom>
            <a:noFill/>
          </p:spPr>
          <p:txBody>
            <a:bodyPr wrap="none" rtlCol="0">
              <a:spAutoFit/>
            </a:bodyPr>
            <a:lstStyle/>
            <a:p>
              <a:r>
                <a:rPr lang="en-US" sz="2400" dirty="0">
                  <a:solidFill>
                    <a:srgbClr val="FF0000"/>
                  </a:solidFill>
                  <a:latin typeface="+mn-lt"/>
                </a:rPr>
                <a:t>Ze </a:t>
              </a:r>
              <a:r>
                <a:rPr lang="en-US" sz="2400" dirty="0" err="1">
                  <a:solidFill>
                    <a:srgbClr val="FF0000"/>
                  </a:solidFill>
                  <a:latin typeface="+mn-lt"/>
                </a:rPr>
                <a:t>blijven</a:t>
              </a:r>
              <a:r>
                <a:rPr lang="en-US" sz="2400" dirty="0">
                  <a:solidFill>
                    <a:srgbClr val="FF0000"/>
                  </a:solidFill>
                  <a:latin typeface="+mn-lt"/>
                </a:rPr>
                <a:t> </a:t>
              </a:r>
              <a:r>
                <a:rPr lang="en-US" sz="2400" dirty="0" err="1">
                  <a:solidFill>
                    <a:srgbClr val="FF0000"/>
                  </a:solidFill>
                  <a:latin typeface="+mn-lt"/>
                </a:rPr>
                <a:t>niet</a:t>
              </a:r>
              <a:r>
                <a:rPr lang="en-US" sz="2400" dirty="0">
                  <a:solidFill>
                    <a:srgbClr val="FF0000"/>
                  </a:solidFill>
                  <a:latin typeface="+mn-lt"/>
                </a:rPr>
                <a:t> </a:t>
              </a:r>
              <a:r>
                <a:rPr lang="en-US" sz="2400" dirty="0" err="1">
                  <a:solidFill>
                    <a:srgbClr val="FF0000"/>
                  </a:solidFill>
                  <a:latin typeface="+mn-lt"/>
                </a:rPr>
                <a:t>zitten</a:t>
              </a:r>
              <a:r>
                <a:rPr lang="en-US" sz="2400" dirty="0">
                  <a:solidFill>
                    <a:srgbClr val="FF0000"/>
                  </a:solidFill>
                  <a:latin typeface="+mn-lt"/>
                </a:rPr>
                <a:t>!</a:t>
              </a:r>
            </a:p>
          </p:txBody>
        </p:sp>
      </p:grpSp>
      <p:sp>
        <p:nvSpPr>
          <p:cNvPr id="9" name="Rectangle 3">
            <a:extLst>
              <a:ext uri="{FF2B5EF4-FFF2-40B4-BE49-F238E27FC236}">
                <a16:creationId xmlns:a16="http://schemas.microsoft.com/office/drawing/2014/main" id="{19B25849-9C3D-47C4-8E01-B295A72607DE}"/>
              </a:ext>
            </a:extLst>
          </p:cNvPr>
          <p:cNvSpPr txBox="1">
            <a:spLocks noChangeArrowheads="1"/>
          </p:cNvSpPr>
          <p:nvPr/>
        </p:nvSpPr>
        <p:spPr>
          <a:xfrm>
            <a:off x="-141288" y="116632"/>
            <a:ext cx="777240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a:defRPr/>
            </a:pPr>
            <a:r>
              <a:rPr lang="nl-NL" altLang="en-US" sz="3200" i="1" kern="0" dirty="0"/>
              <a:t>Ze kunnen het hart repareren….. maar</a:t>
            </a:r>
          </a:p>
        </p:txBody>
      </p:sp>
    </p:spTree>
    <p:extLst>
      <p:ext uri="{BB962C8B-B14F-4D97-AF65-F5344CB8AC3E}">
        <p14:creationId xmlns:p14="http://schemas.microsoft.com/office/powerpoint/2010/main" val="96499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41288" y="172343"/>
            <a:ext cx="777240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a:defRPr/>
            </a:pPr>
            <a:r>
              <a:rPr lang="nl-NL" altLang="en-US" sz="3200" i="1" kern="0" dirty="0"/>
              <a:t>Ze kunnen het hart repareren….. maar</a:t>
            </a:r>
          </a:p>
        </p:txBody>
      </p:sp>
      <p:pic>
        <p:nvPicPr>
          <p:cNvPr id="6"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1629494"/>
            <a:ext cx="4392488" cy="317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 name="Group 1">
            <a:extLst>
              <a:ext uri="{FF2B5EF4-FFF2-40B4-BE49-F238E27FC236}">
                <a16:creationId xmlns:a16="http://schemas.microsoft.com/office/drawing/2014/main" id="{F9ED895F-CB82-498E-BAC5-C0EA13097A6F}"/>
              </a:ext>
            </a:extLst>
          </p:cNvPr>
          <p:cNvGrpSpPr/>
          <p:nvPr/>
        </p:nvGrpSpPr>
        <p:grpSpPr>
          <a:xfrm>
            <a:off x="4644008" y="1628800"/>
            <a:ext cx="4286250" cy="3754402"/>
            <a:chOff x="4644008" y="1988146"/>
            <a:chExt cx="4286250" cy="3754402"/>
          </a:xfrm>
        </p:grpSpPr>
        <p:pic>
          <p:nvPicPr>
            <p:cNvPr id="75780" name="Picture 4" descr="http://s1.reutersmedia.net/resources/r/?m=02&amp;d=20070815&amp;t=2&amp;i=1304072&amp;w=644&amp;fh=&amp;fw=&amp;ll=&amp;pl=&amp;sq=&amp;r=2007-08-15T220900Z_01_N8F265187_RTRUKOP_0_PICTURE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4008" y="1988146"/>
              <a:ext cx="4286250" cy="31718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FA0BAD-822B-49BA-B40D-0DCC25F79A51}"/>
                </a:ext>
              </a:extLst>
            </p:cNvPr>
            <p:cNvSpPr txBox="1"/>
            <p:nvPr/>
          </p:nvSpPr>
          <p:spPr>
            <a:xfrm>
              <a:off x="5072304" y="5373216"/>
              <a:ext cx="3468514" cy="369332"/>
            </a:xfrm>
            <a:prstGeom prst="rect">
              <a:avLst/>
            </a:prstGeom>
            <a:noFill/>
          </p:spPr>
          <p:txBody>
            <a:bodyPr wrap="none" rtlCol="0">
              <a:spAutoFit/>
            </a:bodyPr>
            <a:lstStyle/>
            <a:p>
              <a:r>
                <a:rPr lang="en-US" b="1" dirty="0">
                  <a:solidFill>
                    <a:srgbClr val="FF0000"/>
                  </a:solidFill>
                  <a:latin typeface="+mn-lt"/>
                </a:rPr>
                <a:t>We </a:t>
              </a:r>
              <a:r>
                <a:rPr lang="en-US" b="1" dirty="0" err="1">
                  <a:solidFill>
                    <a:srgbClr val="FF0000"/>
                  </a:solidFill>
                  <a:latin typeface="+mn-lt"/>
                </a:rPr>
                <a:t>hebben</a:t>
              </a:r>
              <a:r>
                <a:rPr lang="en-US" b="1" dirty="0">
                  <a:solidFill>
                    <a:srgbClr val="FF0000"/>
                  </a:solidFill>
                  <a:latin typeface="+mn-lt"/>
                </a:rPr>
                <a:t> heel </a:t>
              </a:r>
              <a:r>
                <a:rPr lang="en-US" b="1" dirty="0" err="1">
                  <a:solidFill>
                    <a:srgbClr val="FF0000"/>
                  </a:solidFill>
                  <a:latin typeface="+mn-lt"/>
                </a:rPr>
                <a:t>veel</a:t>
              </a:r>
              <a:r>
                <a:rPr lang="en-US" b="1" dirty="0">
                  <a:solidFill>
                    <a:srgbClr val="FF0000"/>
                  </a:solidFill>
                  <a:latin typeface="+mn-lt"/>
                </a:rPr>
                <a:t> </a:t>
              </a:r>
              <a:r>
                <a:rPr lang="en-US" b="1" dirty="0" err="1">
                  <a:solidFill>
                    <a:srgbClr val="FF0000"/>
                  </a:solidFill>
                  <a:latin typeface="+mn-lt"/>
                </a:rPr>
                <a:t>cellen</a:t>
              </a:r>
              <a:r>
                <a:rPr lang="en-US" b="1" dirty="0">
                  <a:solidFill>
                    <a:srgbClr val="FF0000"/>
                  </a:solidFill>
                  <a:latin typeface="+mn-lt"/>
                </a:rPr>
                <a:t> </a:t>
              </a:r>
              <a:r>
                <a:rPr lang="en-US" b="1" dirty="0" err="1">
                  <a:solidFill>
                    <a:srgbClr val="FF0000"/>
                  </a:solidFill>
                  <a:latin typeface="+mn-lt"/>
                </a:rPr>
                <a:t>nodig</a:t>
              </a:r>
              <a:r>
                <a:rPr lang="en-US" b="1" dirty="0">
                  <a:solidFill>
                    <a:srgbClr val="FF0000"/>
                  </a:solidFill>
                  <a:latin typeface="+mn-lt"/>
                </a:rPr>
                <a:t>!</a:t>
              </a:r>
            </a:p>
          </p:txBody>
        </p:sp>
      </p:grpSp>
      <p:sp>
        <p:nvSpPr>
          <p:cNvPr id="7" name="TextBox 6">
            <a:extLst>
              <a:ext uri="{FF2B5EF4-FFF2-40B4-BE49-F238E27FC236}">
                <a16:creationId xmlns:a16="http://schemas.microsoft.com/office/drawing/2014/main" id="{1E1AB731-1FC2-4E5D-ADF8-0B506355D336}"/>
              </a:ext>
            </a:extLst>
          </p:cNvPr>
          <p:cNvSpPr txBox="1"/>
          <p:nvPr/>
        </p:nvSpPr>
        <p:spPr>
          <a:xfrm>
            <a:off x="1835696" y="5805264"/>
            <a:ext cx="5914055" cy="584775"/>
          </a:xfrm>
          <a:prstGeom prst="rect">
            <a:avLst/>
          </a:prstGeom>
          <a:noFill/>
        </p:spPr>
        <p:txBody>
          <a:bodyPr wrap="none" rtlCol="0">
            <a:spAutoFit/>
          </a:bodyPr>
          <a:lstStyle/>
          <a:p>
            <a:r>
              <a:rPr lang="en-US" sz="3200" dirty="0" err="1">
                <a:solidFill>
                  <a:srgbClr val="FF0000"/>
                </a:solidFill>
                <a:latin typeface="+mn-lt"/>
              </a:rPr>
              <a:t>Zijn</a:t>
            </a:r>
            <a:r>
              <a:rPr lang="en-US" sz="3200" dirty="0">
                <a:solidFill>
                  <a:srgbClr val="FF0000"/>
                </a:solidFill>
                <a:latin typeface="+mn-lt"/>
              </a:rPr>
              <a:t> </a:t>
            </a:r>
            <a:r>
              <a:rPr lang="en-US" sz="3200" dirty="0" err="1">
                <a:solidFill>
                  <a:srgbClr val="FF0000"/>
                </a:solidFill>
                <a:latin typeface="+mn-lt"/>
              </a:rPr>
              <a:t>weefselpleisters</a:t>
            </a:r>
            <a:r>
              <a:rPr lang="en-US" sz="3200" dirty="0">
                <a:solidFill>
                  <a:srgbClr val="FF0000"/>
                </a:solidFill>
                <a:latin typeface="+mn-lt"/>
              </a:rPr>
              <a:t> de </a:t>
            </a:r>
            <a:r>
              <a:rPr lang="en-US" sz="3200" dirty="0" err="1">
                <a:solidFill>
                  <a:srgbClr val="FF0000"/>
                </a:solidFill>
                <a:latin typeface="+mn-lt"/>
              </a:rPr>
              <a:t>oplossing</a:t>
            </a:r>
            <a:r>
              <a:rPr lang="en-US" sz="3200" dirty="0">
                <a:solidFill>
                  <a:srgbClr val="FF0000"/>
                </a:solidFill>
                <a:latin typeface="+mn-lt"/>
              </a:rPr>
              <a:t>?</a:t>
            </a:r>
          </a:p>
        </p:txBody>
      </p:sp>
    </p:spTree>
    <p:extLst>
      <p:ext uri="{BB962C8B-B14F-4D97-AF65-F5344CB8AC3E}">
        <p14:creationId xmlns:p14="http://schemas.microsoft.com/office/powerpoint/2010/main" val="299165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4EE76-CFFC-4D50-A4B6-CED88F41B9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83968" y="2807700"/>
            <a:ext cx="4651549" cy="3546470"/>
          </a:xfrm>
          <a:prstGeom prst="rect">
            <a:avLst/>
          </a:prstGeom>
        </p:spPr>
      </p:pic>
      <p:pic>
        <p:nvPicPr>
          <p:cNvPr id="2" name="2-spui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8520" y="1268760"/>
            <a:ext cx="4572000" cy="2508250"/>
          </a:xfrm>
          <a:prstGeom prst="rect">
            <a:avLst/>
          </a:prstGeom>
        </p:spPr>
      </p:pic>
      <p:sp>
        <p:nvSpPr>
          <p:cNvPr id="8" name="Rectangle 3"/>
          <p:cNvSpPr txBox="1">
            <a:spLocks noChangeArrowheads="1"/>
          </p:cNvSpPr>
          <p:nvPr/>
        </p:nvSpPr>
        <p:spPr>
          <a:xfrm>
            <a:off x="323528" y="116632"/>
            <a:ext cx="777240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algn="l">
              <a:defRPr/>
            </a:pPr>
            <a:r>
              <a:rPr lang="nl-NL" altLang="en-US" sz="3200" i="1" kern="0" dirty="0"/>
              <a:t>Printen van hartweefsel</a:t>
            </a:r>
          </a:p>
        </p:txBody>
      </p:sp>
    </p:spTree>
    <p:extLst>
      <p:ext uri="{BB962C8B-B14F-4D97-AF65-F5344CB8AC3E}">
        <p14:creationId xmlns:p14="http://schemas.microsoft.com/office/powerpoint/2010/main" val="3615052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41288" y="172343"/>
            <a:ext cx="777240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a:defRPr/>
            </a:pPr>
            <a:r>
              <a:rPr lang="nl-NL" altLang="en-US" sz="3200" i="1" kern="0" dirty="0"/>
              <a:t>Printen van grote lappen hart weefsel</a:t>
            </a:r>
          </a:p>
        </p:txBody>
      </p:sp>
      <p:pic>
        <p:nvPicPr>
          <p:cNvPr id="2" name="3-ha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88" y="980728"/>
            <a:ext cx="4401296" cy="2414600"/>
          </a:xfrm>
          <a:prstGeom prst="rect">
            <a:avLst/>
          </a:prstGeom>
        </p:spPr>
      </p:pic>
      <p:pic>
        <p:nvPicPr>
          <p:cNvPr id="5" name="Picture 2">
            <a:extLst>
              <a:ext uri="{FF2B5EF4-FFF2-40B4-BE49-F238E27FC236}">
                <a16:creationId xmlns:a16="http://schemas.microsoft.com/office/drawing/2014/main" id="{663D580E-A5B6-486B-955B-73DF3CCC53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8258" y="4509120"/>
            <a:ext cx="1656184" cy="1566447"/>
          </a:xfrm>
          <a:prstGeom prst="rect">
            <a:avLst/>
          </a:prstGeom>
        </p:spPr>
      </p:pic>
      <p:pic>
        <p:nvPicPr>
          <p:cNvPr id="6" name="Picture 5">
            <a:extLst>
              <a:ext uri="{FF2B5EF4-FFF2-40B4-BE49-F238E27FC236}">
                <a16:creationId xmlns:a16="http://schemas.microsoft.com/office/drawing/2014/main" id="{BDBE5D39-88A4-4FA0-9BD0-11FF923973F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
          <a:stretch/>
        </p:blipFill>
        <p:spPr>
          <a:xfrm>
            <a:off x="1835695" y="4509120"/>
            <a:ext cx="4365333" cy="1566447"/>
          </a:xfrm>
          <a:prstGeom prst="rect">
            <a:avLst/>
          </a:prstGeom>
        </p:spPr>
      </p:pic>
      <p:pic>
        <p:nvPicPr>
          <p:cNvPr id="9" name="Picture 6">
            <a:extLst>
              <a:ext uri="{FF2B5EF4-FFF2-40B4-BE49-F238E27FC236}">
                <a16:creationId xmlns:a16="http://schemas.microsoft.com/office/drawing/2014/main" id="{D75B9F41-3E78-4540-AB46-2247AEDAEEE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32040" y="1844824"/>
            <a:ext cx="3830732" cy="4392488"/>
          </a:xfrm>
          <a:prstGeom prst="rect">
            <a:avLst/>
          </a:prstGeom>
        </p:spPr>
      </p:pic>
    </p:spTree>
    <p:extLst>
      <p:ext uri="{BB962C8B-B14F-4D97-AF65-F5344CB8AC3E}">
        <p14:creationId xmlns:p14="http://schemas.microsoft.com/office/powerpoint/2010/main" val="232774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41288" y="172343"/>
            <a:ext cx="777240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a:defRPr/>
            </a:pPr>
            <a:r>
              <a:rPr lang="nl-NL" altLang="en-US" i="1" kern="0" dirty="0"/>
              <a:t>Helaas nog steeds een open thorax voor deze applicatie</a:t>
            </a:r>
          </a:p>
        </p:txBody>
      </p:sp>
      <p:pic>
        <p:nvPicPr>
          <p:cNvPr id="100354" name="Picture 2" descr="http://media.corporate-ir.net/media_files/IROL/25/251324/1341607073202.high_resolutio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75656" y="1340768"/>
            <a:ext cx="5865069" cy="479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06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2268E8B-EB0D-4366-9BD6-9B0D3C751CD7}"/>
              </a:ext>
            </a:extLst>
          </p:cNvPr>
          <p:cNvSpPr>
            <a:spLocks noGrp="1"/>
          </p:cNvSpPr>
          <p:nvPr>
            <p:ph type="dt" sz="half" idx="10"/>
          </p:nvPr>
        </p:nvSpPr>
        <p:spPr/>
        <p:txBody>
          <a:bodyPr/>
          <a:lstStyle/>
          <a:p>
            <a:pPr>
              <a:defRPr/>
            </a:pPr>
            <a:fld id="{1ADEF68E-7378-40A5-9AAC-B47ECCAB08E0}" type="datetime1">
              <a:rPr lang="en-US" smtClean="0"/>
              <a:t>12/16/2019</a:t>
            </a:fld>
            <a:endParaRPr lang="en-US"/>
          </a:p>
        </p:txBody>
      </p:sp>
      <p:sp>
        <p:nvSpPr>
          <p:cNvPr id="3" name="Tijdelijke aanduiding voor dianummer 2">
            <a:extLst>
              <a:ext uri="{FF2B5EF4-FFF2-40B4-BE49-F238E27FC236}">
                <a16:creationId xmlns:a16="http://schemas.microsoft.com/office/drawing/2014/main" id="{A44D5AB5-A890-476C-99A4-D0F5EA118CFB}"/>
              </a:ext>
            </a:extLst>
          </p:cNvPr>
          <p:cNvSpPr>
            <a:spLocks noGrp="1"/>
          </p:cNvSpPr>
          <p:nvPr>
            <p:ph type="sldNum" sz="quarter" idx="12"/>
          </p:nvPr>
        </p:nvSpPr>
        <p:spPr/>
        <p:txBody>
          <a:bodyPr/>
          <a:lstStyle/>
          <a:p>
            <a:pPr>
              <a:defRPr/>
            </a:pPr>
            <a:fld id="{EB6FCC4E-B89E-48FF-B4B5-7E814AD04B5D}" type="slidenum">
              <a:rPr lang="en-US" smtClean="0"/>
              <a:pPr>
                <a:defRPr/>
              </a:pPr>
              <a:t>17</a:t>
            </a:fld>
            <a:endParaRPr lang="en-US"/>
          </a:p>
        </p:txBody>
      </p:sp>
      <p:sp>
        <p:nvSpPr>
          <p:cNvPr id="6" name="Rectangle 3">
            <a:extLst>
              <a:ext uri="{FF2B5EF4-FFF2-40B4-BE49-F238E27FC236}">
                <a16:creationId xmlns:a16="http://schemas.microsoft.com/office/drawing/2014/main" id="{B773C4D8-F9C8-4088-B0BE-A5E39EF25913}"/>
              </a:ext>
            </a:extLst>
          </p:cNvPr>
          <p:cNvSpPr txBox="1">
            <a:spLocks noChangeArrowheads="1"/>
          </p:cNvSpPr>
          <p:nvPr/>
        </p:nvSpPr>
        <p:spPr>
          <a:xfrm>
            <a:off x="-180528" y="116632"/>
            <a:ext cx="777240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a:defRPr/>
            </a:pPr>
            <a:r>
              <a:rPr lang="nl-NL" altLang="en-US" sz="3200" i="1" kern="0" dirty="0"/>
              <a:t>Maken van kleine bolletjes hart weefsel</a:t>
            </a:r>
          </a:p>
        </p:txBody>
      </p:sp>
      <p:pic>
        <p:nvPicPr>
          <p:cNvPr id="7" name="13036_2019_139_MOESM4_ESM">
            <a:hlinkClick r:id="" action="ppaction://media"/>
            <a:extLst>
              <a:ext uri="{FF2B5EF4-FFF2-40B4-BE49-F238E27FC236}">
                <a16:creationId xmlns:a16="http://schemas.microsoft.com/office/drawing/2014/main" id="{4F8DA200-6DB3-49E9-98C5-108881CB5B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32040" y="1270947"/>
            <a:ext cx="2901475" cy="24157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9154" name="Picture 2" descr="Afbeeldingsresultaat voor protocol generation cardiac microtissue&quot;">
            <a:extLst>
              <a:ext uri="{FF2B5EF4-FFF2-40B4-BE49-F238E27FC236}">
                <a16:creationId xmlns:a16="http://schemas.microsoft.com/office/drawing/2014/main" id="{B5950E7D-AEA3-4557-92FD-DD9CF95D087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38200" y="1436052"/>
            <a:ext cx="2607521" cy="4501298"/>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582EED98-9DF5-41DD-ABA5-D870117D7D14}"/>
              </a:ext>
            </a:extLst>
          </p:cNvPr>
          <p:cNvSpPr/>
          <p:nvPr/>
        </p:nvSpPr>
        <p:spPr>
          <a:xfrm>
            <a:off x="3835621" y="6245423"/>
            <a:ext cx="5094312" cy="307777"/>
          </a:xfrm>
          <a:prstGeom prst="rect">
            <a:avLst/>
          </a:prstGeom>
        </p:spPr>
        <p:txBody>
          <a:bodyPr wrap="square">
            <a:spAutoFit/>
          </a:bodyPr>
          <a:lstStyle/>
          <a:p>
            <a:pPr algn="ctr"/>
            <a:r>
              <a:rPr lang="nl-NL" sz="1400" dirty="0">
                <a:latin typeface="+mn-lt"/>
                <a:hlinkClick r:id="rId6"/>
              </a:rPr>
              <a:t>https://www.hetklokhuis.nl/tv-uitzending/4243/Mini-organen</a:t>
            </a:r>
            <a:endParaRPr lang="nl-NL" sz="1400" dirty="0">
              <a:latin typeface="+mn-lt"/>
            </a:endParaRPr>
          </a:p>
        </p:txBody>
      </p:sp>
      <p:pic>
        <p:nvPicPr>
          <p:cNvPr id="8" name="Picture 7">
            <a:extLst>
              <a:ext uri="{FF2B5EF4-FFF2-40B4-BE49-F238E27FC236}">
                <a16:creationId xmlns:a16="http://schemas.microsoft.com/office/drawing/2014/main" id="{4D0B1B97-24E7-4918-97F0-F395D9CA4B2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20073" y="3844934"/>
            <a:ext cx="2175118" cy="2275085"/>
          </a:xfrm>
          <a:prstGeom prst="rect">
            <a:avLst/>
          </a:prstGeom>
        </p:spPr>
      </p:pic>
    </p:spTree>
    <p:extLst>
      <p:ext uri="{BB962C8B-B14F-4D97-AF65-F5344CB8AC3E}">
        <p14:creationId xmlns:p14="http://schemas.microsoft.com/office/powerpoint/2010/main" val="223911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08520" y="116632"/>
            <a:ext cx="777240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a:defRPr/>
            </a:pPr>
            <a:r>
              <a:rPr lang="nl-NL" altLang="en-US" sz="2800" i="1" kern="0" dirty="0"/>
              <a:t>NOGA: gesloten applicatie voor hartpleisters</a:t>
            </a:r>
          </a:p>
        </p:txBody>
      </p:sp>
      <p:pic>
        <p:nvPicPr>
          <p:cNvPr id="4"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1091305"/>
            <a:ext cx="6048672" cy="467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6">
            <a:extLst>
              <a:ext uri="{FF2B5EF4-FFF2-40B4-BE49-F238E27FC236}">
                <a16:creationId xmlns:a16="http://schemas.microsoft.com/office/drawing/2014/main" id="{9DF4EDD9-2B4E-4181-A5C1-E26A41FDA725}"/>
              </a:ext>
            </a:extLst>
          </p:cNvPr>
          <p:cNvSpPr txBox="1"/>
          <p:nvPr/>
        </p:nvSpPr>
        <p:spPr>
          <a:xfrm>
            <a:off x="3194090" y="5805264"/>
            <a:ext cx="2755819" cy="584775"/>
          </a:xfrm>
          <a:prstGeom prst="rect">
            <a:avLst/>
          </a:prstGeom>
          <a:noFill/>
        </p:spPr>
        <p:txBody>
          <a:bodyPr wrap="none" rtlCol="0">
            <a:spAutoFit/>
          </a:bodyPr>
          <a:lstStyle/>
          <a:p>
            <a:r>
              <a:rPr lang="en-US" sz="3200" dirty="0">
                <a:solidFill>
                  <a:srgbClr val="FF0000"/>
                </a:solidFill>
                <a:latin typeface="+mn-lt"/>
              </a:rPr>
              <a:t>Hoe nu </a:t>
            </a:r>
            <a:r>
              <a:rPr lang="en-US" sz="3200" dirty="0" err="1">
                <a:solidFill>
                  <a:srgbClr val="FF0000"/>
                </a:solidFill>
                <a:latin typeface="+mn-lt"/>
              </a:rPr>
              <a:t>verder</a:t>
            </a:r>
            <a:r>
              <a:rPr lang="en-US" sz="3200" dirty="0">
                <a:solidFill>
                  <a:srgbClr val="FF0000"/>
                </a:solidFill>
                <a:latin typeface="+mn-lt"/>
              </a:rPr>
              <a:t>?</a:t>
            </a:r>
          </a:p>
        </p:txBody>
      </p:sp>
      <p:pic>
        <p:nvPicPr>
          <p:cNvPr id="3" name="Picture 2">
            <a:extLst>
              <a:ext uri="{FF2B5EF4-FFF2-40B4-BE49-F238E27FC236}">
                <a16:creationId xmlns:a16="http://schemas.microsoft.com/office/drawing/2014/main" id="{39AF53DC-ED32-4FDB-9E63-4446872FA5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92280" y="2348880"/>
            <a:ext cx="1536787" cy="1872208"/>
          </a:xfrm>
          <a:prstGeom prst="rect">
            <a:avLst/>
          </a:prstGeom>
        </p:spPr>
      </p:pic>
      <p:sp>
        <p:nvSpPr>
          <p:cNvPr id="6" name="TextBox 5">
            <a:extLst>
              <a:ext uri="{FF2B5EF4-FFF2-40B4-BE49-F238E27FC236}">
                <a16:creationId xmlns:a16="http://schemas.microsoft.com/office/drawing/2014/main" id="{3368C6B8-8B2E-4454-BBE9-6697056CB5F0}"/>
              </a:ext>
            </a:extLst>
          </p:cNvPr>
          <p:cNvSpPr txBox="1"/>
          <p:nvPr/>
        </p:nvSpPr>
        <p:spPr>
          <a:xfrm>
            <a:off x="7245729" y="4227087"/>
            <a:ext cx="1229888" cy="369332"/>
          </a:xfrm>
          <a:prstGeom prst="rect">
            <a:avLst/>
          </a:prstGeom>
          <a:noFill/>
        </p:spPr>
        <p:txBody>
          <a:bodyPr wrap="none" rtlCol="0">
            <a:spAutoFit/>
          </a:bodyPr>
          <a:lstStyle/>
          <a:p>
            <a:r>
              <a:rPr lang="en-US" dirty="0">
                <a:solidFill>
                  <a:srgbClr val="FF0000"/>
                </a:solidFill>
                <a:latin typeface="+mn-lt"/>
              </a:rPr>
              <a:t>Prof </a:t>
            </a:r>
            <a:r>
              <a:rPr lang="en-US" dirty="0" err="1">
                <a:solidFill>
                  <a:srgbClr val="FF0000"/>
                </a:solidFill>
                <a:latin typeface="+mn-lt"/>
              </a:rPr>
              <a:t>Atsma</a:t>
            </a:r>
            <a:endParaRPr lang="nl-NL" dirty="0">
              <a:solidFill>
                <a:srgbClr val="FF0000"/>
              </a:solidFill>
              <a:latin typeface="+mn-lt"/>
            </a:endParaRPr>
          </a:p>
        </p:txBody>
      </p:sp>
    </p:spTree>
    <p:extLst>
      <p:ext uri="{BB962C8B-B14F-4D97-AF65-F5344CB8AC3E}">
        <p14:creationId xmlns:p14="http://schemas.microsoft.com/office/powerpoint/2010/main" val="234207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rs.els-cdn.com/content/image/1-s2.0-S153458071600085X-gr3_lrg.jpg">
            <a:extLst>
              <a:ext uri="{FF2B5EF4-FFF2-40B4-BE49-F238E27FC236}">
                <a16:creationId xmlns:a16="http://schemas.microsoft.com/office/drawing/2014/main" id="{44046C76-DD33-4D95-8421-84835FE0FE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75656" y="1223779"/>
            <a:ext cx="6007550" cy="36322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7ED3D25-4F13-45F3-B6F4-414639FB54CF}"/>
              </a:ext>
            </a:extLst>
          </p:cNvPr>
          <p:cNvSpPr>
            <a:spLocks noGrp="1"/>
          </p:cNvSpPr>
          <p:nvPr>
            <p:ph type="title"/>
          </p:nvPr>
        </p:nvSpPr>
        <p:spPr>
          <a:xfrm>
            <a:off x="251520" y="44624"/>
            <a:ext cx="6524625" cy="854075"/>
          </a:xfrm>
        </p:spPr>
        <p:txBody>
          <a:bodyPr>
            <a:normAutofit/>
          </a:bodyPr>
          <a:lstStyle/>
          <a:p>
            <a:r>
              <a:rPr lang="en-US" b="0" i="1" dirty="0"/>
              <a:t>De </a:t>
            </a:r>
            <a:r>
              <a:rPr lang="en-US" b="0" i="1" dirty="0" err="1"/>
              <a:t>toekomst</a:t>
            </a:r>
            <a:r>
              <a:rPr lang="en-US" b="0" i="1" dirty="0"/>
              <a:t> van hart </a:t>
            </a:r>
            <a:r>
              <a:rPr lang="en-US" b="0" i="1" dirty="0" err="1"/>
              <a:t>regeneratie</a:t>
            </a:r>
            <a:r>
              <a:rPr lang="en-US" b="0" i="1" dirty="0"/>
              <a:t>: </a:t>
            </a:r>
            <a:br>
              <a:rPr lang="en-US" b="0" i="1" dirty="0"/>
            </a:br>
            <a:r>
              <a:rPr lang="en-US" b="0" i="1" dirty="0"/>
              <a:t>de </a:t>
            </a:r>
            <a:r>
              <a:rPr lang="en-US" b="0" i="1" dirty="0" err="1"/>
              <a:t>stip</a:t>
            </a:r>
            <a:r>
              <a:rPr lang="en-US" b="0" i="1" dirty="0"/>
              <a:t> </a:t>
            </a:r>
            <a:r>
              <a:rPr lang="en-US" b="0" i="1" dirty="0" err="1"/>
              <a:t>aan</a:t>
            </a:r>
            <a:r>
              <a:rPr lang="en-US" b="0" i="1" dirty="0"/>
              <a:t> de horizon?</a:t>
            </a:r>
          </a:p>
        </p:txBody>
      </p:sp>
      <p:pic>
        <p:nvPicPr>
          <p:cNvPr id="9" name="Picture 8">
            <a:extLst>
              <a:ext uri="{FF2B5EF4-FFF2-40B4-BE49-F238E27FC236}">
                <a16:creationId xmlns:a16="http://schemas.microsoft.com/office/drawing/2014/main" id="{D5AE4F85-A54B-4368-BC55-339844BC14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1125" y="-1534"/>
            <a:ext cx="3817653" cy="900233"/>
          </a:xfrm>
          <a:prstGeom prst="rect">
            <a:avLst/>
          </a:prstGeom>
        </p:spPr>
      </p:pic>
      <p:sp>
        <p:nvSpPr>
          <p:cNvPr id="4" name="Rechthoek 3">
            <a:extLst>
              <a:ext uri="{FF2B5EF4-FFF2-40B4-BE49-F238E27FC236}">
                <a16:creationId xmlns:a16="http://schemas.microsoft.com/office/drawing/2014/main" id="{583943FB-33C7-4986-96FB-F468DC8E2516}"/>
              </a:ext>
            </a:extLst>
          </p:cNvPr>
          <p:cNvSpPr/>
          <p:nvPr/>
        </p:nvSpPr>
        <p:spPr>
          <a:xfrm>
            <a:off x="1187624" y="6133776"/>
            <a:ext cx="7200800" cy="338554"/>
          </a:xfrm>
          <a:prstGeom prst="rect">
            <a:avLst/>
          </a:prstGeom>
        </p:spPr>
        <p:txBody>
          <a:bodyPr wrap="square">
            <a:spAutoFit/>
          </a:bodyPr>
          <a:lstStyle/>
          <a:p>
            <a:pPr algn="ctr"/>
            <a:r>
              <a:rPr lang="nl-NL" sz="1600" dirty="0">
                <a:solidFill>
                  <a:srgbClr val="FF0000"/>
                </a:solidFill>
                <a:latin typeface="+mn-lt"/>
                <a:hlinkClick r:id="rId4">
                  <a:extLst>
                    <a:ext uri="{A12FA001-AC4F-418D-AE19-62706E023703}">
                      <ahyp:hlinkClr xmlns="" xmlns:ahyp="http://schemas.microsoft.com/office/drawing/2018/hyperlinkcolor" val="tx"/>
                    </a:ext>
                  </a:extLst>
                </a:hlinkClick>
              </a:rPr>
              <a:t>https://www.hartstichting.nl/wetenschappelijk-onderzoek/harten-repareren</a:t>
            </a:r>
            <a:endParaRPr lang="nl-NL" sz="1600" dirty="0">
              <a:solidFill>
                <a:srgbClr val="FF0000"/>
              </a:solidFill>
              <a:latin typeface="+mn-lt"/>
            </a:endParaRPr>
          </a:p>
        </p:txBody>
      </p:sp>
      <p:sp>
        <p:nvSpPr>
          <p:cNvPr id="3" name="TextBox 2">
            <a:extLst>
              <a:ext uri="{FF2B5EF4-FFF2-40B4-BE49-F238E27FC236}">
                <a16:creationId xmlns:a16="http://schemas.microsoft.com/office/drawing/2014/main" id="{5F8E2C98-FC31-4C24-A78C-05512C76E604}"/>
              </a:ext>
            </a:extLst>
          </p:cNvPr>
          <p:cNvSpPr txBox="1"/>
          <p:nvPr/>
        </p:nvSpPr>
        <p:spPr>
          <a:xfrm>
            <a:off x="6537242" y="674802"/>
            <a:ext cx="1891928" cy="369332"/>
          </a:xfrm>
          <a:prstGeom prst="rect">
            <a:avLst/>
          </a:prstGeom>
          <a:noFill/>
        </p:spPr>
        <p:txBody>
          <a:bodyPr wrap="none" rtlCol="0">
            <a:spAutoFit/>
          </a:bodyPr>
          <a:lstStyle/>
          <a:p>
            <a:r>
              <a:rPr lang="en-US" dirty="0">
                <a:solidFill>
                  <a:srgbClr val="FF0000"/>
                </a:solidFill>
                <a:latin typeface="+mn-lt"/>
              </a:rPr>
              <a:t>Cardiac moonshot</a:t>
            </a:r>
            <a:endParaRPr lang="nl-NL" dirty="0">
              <a:solidFill>
                <a:srgbClr val="FF0000"/>
              </a:solidFill>
              <a:latin typeface="+mn-lt"/>
            </a:endParaRPr>
          </a:p>
        </p:txBody>
      </p:sp>
      <p:pic>
        <p:nvPicPr>
          <p:cNvPr id="48130" name="Picture 2" descr="Afbeeldingsresultaat voor twan de vries">
            <a:extLst>
              <a:ext uri="{FF2B5EF4-FFF2-40B4-BE49-F238E27FC236}">
                <a16:creationId xmlns:a16="http://schemas.microsoft.com/office/drawing/2014/main" id="{90BA1D8C-B507-4EDC-B19F-DFCF720EF7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275856" y="4554520"/>
            <a:ext cx="129614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8F6B60-12B8-4FC2-B09C-9AADD1D0FE5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1520" y="3954537"/>
            <a:ext cx="1385732" cy="1385732"/>
          </a:xfrm>
          <a:prstGeom prst="rect">
            <a:avLst/>
          </a:prstGeom>
        </p:spPr>
      </p:pic>
      <p:sp>
        <p:nvSpPr>
          <p:cNvPr id="8" name="AutoShape 6" descr="Afbeeldingsresultaat voor Anke Smits">
            <a:extLst>
              <a:ext uri="{FF2B5EF4-FFF2-40B4-BE49-F238E27FC236}">
                <a16:creationId xmlns:a16="http://schemas.microsoft.com/office/drawing/2014/main" id="{7E61131B-9D96-4F33-9440-7481AF6D852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4" name="Picture 13">
            <a:extLst>
              <a:ext uri="{FF2B5EF4-FFF2-40B4-BE49-F238E27FC236}">
                <a16:creationId xmlns:a16="http://schemas.microsoft.com/office/drawing/2014/main" id="{2BD11FCA-C136-42E9-8137-48BE499516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47970" y="1408465"/>
            <a:ext cx="1109545" cy="1271983"/>
          </a:xfrm>
          <a:prstGeom prst="rect">
            <a:avLst/>
          </a:prstGeom>
        </p:spPr>
      </p:pic>
      <p:pic>
        <p:nvPicPr>
          <p:cNvPr id="48140" name="Picture 12" descr="https://ccb.lumc.nl/upload/200x300/images/Anke%20Smits.jpg">
            <a:extLst>
              <a:ext uri="{FF2B5EF4-FFF2-40B4-BE49-F238E27FC236}">
                <a16:creationId xmlns:a16="http://schemas.microsoft.com/office/drawing/2014/main" id="{F0070AD6-A2FB-4A93-87D7-FF70183CF55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66931" y="1562380"/>
            <a:ext cx="1216156" cy="16925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oup of people posing for the camera&#10;&#10;Description automatically generated">
            <a:extLst>
              <a:ext uri="{FF2B5EF4-FFF2-40B4-BE49-F238E27FC236}">
                <a16:creationId xmlns:a16="http://schemas.microsoft.com/office/drawing/2014/main" id="{E3D3BED5-F068-4F46-8B60-E7C5EB1EE4F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662132" y="3494040"/>
            <a:ext cx="1109544" cy="1784182"/>
          </a:xfrm>
          <a:prstGeom prst="rect">
            <a:avLst/>
          </a:prstGeom>
        </p:spPr>
      </p:pic>
      <p:pic>
        <p:nvPicPr>
          <p:cNvPr id="48142" name="Picture 14" descr="Afbeeldingsresultaat voor kruithof lumc">
            <a:extLst>
              <a:ext uri="{FF2B5EF4-FFF2-40B4-BE49-F238E27FC236}">
                <a16:creationId xmlns:a16="http://schemas.microsoft.com/office/drawing/2014/main" id="{78341B57-6545-4215-8BF0-F5E05116F9C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684327" y="4543272"/>
            <a:ext cx="1239116" cy="129614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13F62EE-EC7E-44E4-9999-0BD8696DFA2A}"/>
              </a:ext>
            </a:extLst>
          </p:cNvPr>
          <p:cNvSpPr txBox="1"/>
          <p:nvPr/>
        </p:nvSpPr>
        <p:spPr>
          <a:xfrm>
            <a:off x="7630735" y="5278222"/>
            <a:ext cx="1119794" cy="584775"/>
          </a:xfrm>
          <a:prstGeom prst="rect">
            <a:avLst/>
          </a:prstGeom>
          <a:noFill/>
        </p:spPr>
        <p:txBody>
          <a:bodyPr wrap="none" rtlCol="0">
            <a:spAutoFit/>
          </a:bodyPr>
          <a:lstStyle/>
          <a:p>
            <a:pPr algn="ctr"/>
            <a:r>
              <a:rPr lang="en-US" sz="1600" dirty="0" err="1">
                <a:solidFill>
                  <a:srgbClr val="FF0000"/>
                </a:solidFill>
                <a:latin typeface="+mn-lt"/>
              </a:rPr>
              <a:t>Boudewijn</a:t>
            </a:r>
            <a:r>
              <a:rPr lang="en-US" sz="1600" dirty="0">
                <a:solidFill>
                  <a:srgbClr val="FF0000"/>
                </a:solidFill>
                <a:latin typeface="+mn-lt"/>
              </a:rPr>
              <a:t> </a:t>
            </a:r>
          </a:p>
          <a:p>
            <a:pPr algn="ctr"/>
            <a:r>
              <a:rPr lang="en-US" sz="1600" dirty="0">
                <a:solidFill>
                  <a:srgbClr val="FF0000"/>
                </a:solidFill>
                <a:latin typeface="+mn-lt"/>
              </a:rPr>
              <a:t>Kruithof</a:t>
            </a:r>
            <a:endParaRPr lang="nl-NL" sz="1600" dirty="0">
              <a:solidFill>
                <a:srgbClr val="FF0000"/>
              </a:solidFill>
              <a:latin typeface="+mn-lt"/>
            </a:endParaRPr>
          </a:p>
        </p:txBody>
      </p:sp>
      <p:sp>
        <p:nvSpPr>
          <p:cNvPr id="20" name="TextBox 19">
            <a:extLst>
              <a:ext uri="{FF2B5EF4-FFF2-40B4-BE49-F238E27FC236}">
                <a16:creationId xmlns:a16="http://schemas.microsoft.com/office/drawing/2014/main" id="{252D170B-5882-4244-8332-DA857892360E}"/>
              </a:ext>
            </a:extLst>
          </p:cNvPr>
          <p:cNvSpPr txBox="1"/>
          <p:nvPr/>
        </p:nvSpPr>
        <p:spPr>
          <a:xfrm>
            <a:off x="7699044" y="2670133"/>
            <a:ext cx="1017651" cy="584775"/>
          </a:xfrm>
          <a:prstGeom prst="rect">
            <a:avLst/>
          </a:prstGeom>
          <a:noFill/>
        </p:spPr>
        <p:txBody>
          <a:bodyPr wrap="none" rtlCol="0">
            <a:spAutoFit/>
          </a:bodyPr>
          <a:lstStyle/>
          <a:p>
            <a:pPr algn="ctr"/>
            <a:r>
              <a:rPr lang="en-US" sz="1600" dirty="0">
                <a:solidFill>
                  <a:srgbClr val="FF0000"/>
                </a:solidFill>
                <a:latin typeface="+mn-lt"/>
              </a:rPr>
              <a:t>Marco </a:t>
            </a:r>
          </a:p>
          <a:p>
            <a:pPr algn="ctr"/>
            <a:r>
              <a:rPr lang="en-US" sz="1600" dirty="0">
                <a:solidFill>
                  <a:srgbClr val="FF0000"/>
                </a:solidFill>
                <a:latin typeface="+mn-lt"/>
              </a:rPr>
              <a:t>De </a:t>
            </a:r>
            <a:r>
              <a:rPr lang="en-US" sz="1600" dirty="0" err="1">
                <a:solidFill>
                  <a:srgbClr val="FF0000"/>
                </a:solidFill>
                <a:latin typeface="+mn-lt"/>
              </a:rPr>
              <a:t>Ruijter</a:t>
            </a:r>
            <a:endParaRPr lang="nl-NL" sz="1600" dirty="0">
              <a:solidFill>
                <a:srgbClr val="FF0000"/>
              </a:solidFill>
              <a:latin typeface="+mn-lt"/>
            </a:endParaRPr>
          </a:p>
        </p:txBody>
      </p:sp>
      <p:sp>
        <p:nvSpPr>
          <p:cNvPr id="21" name="TextBox 20">
            <a:extLst>
              <a:ext uri="{FF2B5EF4-FFF2-40B4-BE49-F238E27FC236}">
                <a16:creationId xmlns:a16="http://schemas.microsoft.com/office/drawing/2014/main" id="{FAB4F632-031C-4292-B222-B08005E47C62}"/>
              </a:ext>
            </a:extLst>
          </p:cNvPr>
          <p:cNvSpPr txBox="1"/>
          <p:nvPr/>
        </p:nvSpPr>
        <p:spPr>
          <a:xfrm>
            <a:off x="2771101" y="5801354"/>
            <a:ext cx="2305653" cy="338554"/>
          </a:xfrm>
          <a:prstGeom prst="rect">
            <a:avLst/>
          </a:prstGeom>
          <a:noFill/>
        </p:spPr>
        <p:txBody>
          <a:bodyPr wrap="square" rtlCol="0">
            <a:spAutoFit/>
          </a:bodyPr>
          <a:lstStyle/>
          <a:p>
            <a:pPr algn="ctr"/>
            <a:r>
              <a:rPr lang="en-US" sz="1600" dirty="0" err="1">
                <a:solidFill>
                  <a:srgbClr val="FF0000"/>
                </a:solidFill>
                <a:latin typeface="+mn-lt"/>
              </a:rPr>
              <a:t>Twan</a:t>
            </a:r>
            <a:r>
              <a:rPr lang="en-US" sz="1600" dirty="0">
                <a:solidFill>
                  <a:srgbClr val="FF0000"/>
                </a:solidFill>
                <a:latin typeface="+mn-lt"/>
              </a:rPr>
              <a:t> de Vries</a:t>
            </a:r>
            <a:endParaRPr lang="nl-NL" sz="1600" dirty="0">
              <a:solidFill>
                <a:srgbClr val="FF0000"/>
              </a:solidFill>
              <a:latin typeface="+mn-lt"/>
            </a:endParaRPr>
          </a:p>
        </p:txBody>
      </p:sp>
      <p:sp>
        <p:nvSpPr>
          <p:cNvPr id="22" name="TextBox 21">
            <a:extLst>
              <a:ext uri="{FF2B5EF4-FFF2-40B4-BE49-F238E27FC236}">
                <a16:creationId xmlns:a16="http://schemas.microsoft.com/office/drawing/2014/main" id="{1C85BDF5-C6B7-47FF-A16E-9F2468E4134B}"/>
              </a:ext>
            </a:extLst>
          </p:cNvPr>
          <p:cNvSpPr txBox="1"/>
          <p:nvPr/>
        </p:nvSpPr>
        <p:spPr>
          <a:xfrm>
            <a:off x="396372" y="5350461"/>
            <a:ext cx="1079284" cy="338554"/>
          </a:xfrm>
          <a:prstGeom prst="rect">
            <a:avLst/>
          </a:prstGeom>
          <a:noFill/>
        </p:spPr>
        <p:txBody>
          <a:bodyPr wrap="square" rtlCol="0">
            <a:spAutoFit/>
          </a:bodyPr>
          <a:lstStyle/>
          <a:p>
            <a:pPr algn="ctr"/>
            <a:r>
              <a:rPr lang="en-US" sz="1600" dirty="0">
                <a:solidFill>
                  <a:srgbClr val="FF0000"/>
                </a:solidFill>
                <a:latin typeface="+mn-lt"/>
              </a:rPr>
              <a:t>Paul Quax</a:t>
            </a:r>
            <a:endParaRPr lang="nl-NL" sz="1600" dirty="0">
              <a:solidFill>
                <a:srgbClr val="FF0000"/>
              </a:solidFill>
              <a:latin typeface="+mn-lt"/>
            </a:endParaRPr>
          </a:p>
        </p:txBody>
      </p:sp>
      <p:sp>
        <p:nvSpPr>
          <p:cNvPr id="23" name="TextBox 22">
            <a:extLst>
              <a:ext uri="{FF2B5EF4-FFF2-40B4-BE49-F238E27FC236}">
                <a16:creationId xmlns:a16="http://schemas.microsoft.com/office/drawing/2014/main" id="{AE9504BE-4E45-45D3-8B32-AD59DD32B82F}"/>
              </a:ext>
            </a:extLst>
          </p:cNvPr>
          <p:cNvSpPr txBox="1"/>
          <p:nvPr/>
        </p:nvSpPr>
        <p:spPr>
          <a:xfrm>
            <a:off x="225117" y="3231332"/>
            <a:ext cx="1099788" cy="338554"/>
          </a:xfrm>
          <a:prstGeom prst="rect">
            <a:avLst/>
          </a:prstGeom>
          <a:noFill/>
        </p:spPr>
        <p:txBody>
          <a:bodyPr wrap="none" rtlCol="0">
            <a:spAutoFit/>
          </a:bodyPr>
          <a:lstStyle/>
          <a:p>
            <a:pPr algn="ctr"/>
            <a:r>
              <a:rPr lang="en-US" sz="1600" dirty="0" err="1">
                <a:solidFill>
                  <a:srgbClr val="FF0000"/>
                </a:solidFill>
                <a:latin typeface="+mn-lt"/>
              </a:rPr>
              <a:t>Anke</a:t>
            </a:r>
            <a:r>
              <a:rPr lang="en-US" sz="1600" dirty="0">
                <a:solidFill>
                  <a:srgbClr val="FF0000"/>
                </a:solidFill>
                <a:latin typeface="+mn-lt"/>
              </a:rPr>
              <a:t> Smits</a:t>
            </a:r>
            <a:endParaRPr lang="nl-NL" sz="1600" dirty="0">
              <a:solidFill>
                <a:srgbClr val="FF0000"/>
              </a:solidFill>
              <a:latin typeface="+mn-lt"/>
            </a:endParaRPr>
          </a:p>
        </p:txBody>
      </p:sp>
    </p:spTree>
    <p:extLst>
      <p:ext uri="{BB962C8B-B14F-4D97-AF65-F5344CB8AC3E}">
        <p14:creationId xmlns:p14="http://schemas.microsoft.com/office/powerpoint/2010/main" val="16773179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3">
            <a:extLst>
              <a:ext uri="{FF2B5EF4-FFF2-40B4-BE49-F238E27FC236}">
                <a16:creationId xmlns:a16="http://schemas.microsoft.com/office/drawing/2014/main" id="{E6C2AA89-B739-4A3E-869F-679A4AB8A484}"/>
              </a:ext>
            </a:extLst>
          </p:cNvPr>
          <p:cNvSpPr>
            <a:spLocks noGrp="1"/>
          </p:cNvSpPr>
          <p:nvPr>
            <p:ph type="sldNum" sz="quarter" idx="12"/>
          </p:nvPr>
        </p:nvSpPr>
        <p:spPr/>
        <p:txBody>
          <a:bodyPr/>
          <a:lstStyle>
            <a:lvl1pPr algn="ctr">
              <a:defRPr sz="2400" b="1">
                <a:solidFill>
                  <a:schemeClr val="tx1"/>
                </a:solidFill>
                <a:latin typeface="Arial" panose="020B0604020202020204" pitchFamily="34" charset="0"/>
              </a:defRPr>
            </a:lvl1pPr>
            <a:lvl2pPr marL="742950" indent="-285750" algn="ctr">
              <a:defRPr sz="2400" b="1">
                <a:solidFill>
                  <a:schemeClr val="tx1"/>
                </a:solidFill>
                <a:latin typeface="Arial" panose="020B0604020202020204" pitchFamily="34" charset="0"/>
              </a:defRPr>
            </a:lvl2pPr>
            <a:lvl3pPr marL="1143000" indent="-228600" algn="ctr">
              <a:defRPr sz="2400" b="1">
                <a:solidFill>
                  <a:schemeClr val="tx1"/>
                </a:solidFill>
                <a:latin typeface="Arial" panose="020B0604020202020204" pitchFamily="34" charset="0"/>
              </a:defRPr>
            </a:lvl3pPr>
            <a:lvl4pPr marL="1600200" indent="-228600" algn="ctr">
              <a:defRPr sz="2400" b="1">
                <a:solidFill>
                  <a:schemeClr val="tx1"/>
                </a:solidFill>
                <a:latin typeface="Arial" panose="020B0604020202020204" pitchFamily="34" charset="0"/>
              </a:defRPr>
            </a:lvl4pPr>
            <a:lvl5pPr marL="2057400" indent="-228600" algn="ctr">
              <a:defRPr sz="2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defRPr>
            </a:lvl9pPr>
          </a:lstStyle>
          <a:p>
            <a:pPr>
              <a:defRPr/>
            </a:pPr>
            <a:fld id="{6A8053AF-B1CD-47F4-9D4E-44C5A050550D}" type="slidenum">
              <a:rPr lang="en-US" altLang="en-US" sz="1200" b="0">
                <a:solidFill>
                  <a:srgbClr val="FFFFFF"/>
                </a:solidFill>
              </a:rPr>
              <a:pPr>
                <a:defRPr/>
              </a:pPr>
              <a:t>2</a:t>
            </a:fld>
            <a:endParaRPr lang="en-US" altLang="en-US" sz="1200" b="0">
              <a:solidFill>
                <a:srgbClr val="FFFFFF"/>
              </a:solidFill>
            </a:endParaRPr>
          </a:p>
        </p:txBody>
      </p:sp>
      <p:sp>
        <p:nvSpPr>
          <p:cNvPr id="5" name="Rectangle 4">
            <a:extLst>
              <a:ext uri="{FF2B5EF4-FFF2-40B4-BE49-F238E27FC236}">
                <a16:creationId xmlns:a16="http://schemas.microsoft.com/office/drawing/2014/main" id="{19DAE945-9D24-48F5-B1CF-A90BF4028668}"/>
              </a:ext>
            </a:extLst>
          </p:cNvPr>
          <p:cNvSpPr txBox="1">
            <a:spLocks noChangeArrowheads="1"/>
          </p:cNvSpPr>
          <p:nvPr/>
        </p:nvSpPr>
        <p:spPr>
          <a:xfrm>
            <a:off x="414338" y="206375"/>
            <a:ext cx="7772400" cy="735013"/>
          </a:xfrm>
          <a:prstGeom prst="rect">
            <a:avLst/>
          </a:prstGeom>
        </p:spPr>
        <p:txBody>
          <a:bodyPr/>
          <a:lst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a:defRPr>
            </a:lvl2pPr>
            <a:lvl3pPr algn="l" rtl="0" eaLnBrk="0" fontAlgn="base" hangingPunct="0">
              <a:lnSpc>
                <a:spcPct val="96000"/>
              </a:lnSpc>
              <a:spcBef>
                <a:spcPct val="0"/>
              </a:spcBef>
              <a:spcAft>
                <a:spcPct val="0"/>
              </a:spcAft>
              <a:defRPr sz="2600" i="1">
                <a:solidFill>
                  <a:schemeClr val="tx2"/>
                </a:solidFill>
                <a:latin typeface="Times"/>
              </a:defRPr>
            </a:lvl3pPr>
            <a:lvl4pPr algn="l" rtl="0" eaLnBrk="0" fontAlgn="base" hangingPunct="0">
              <a:lnSpc>
                <a:spcPct val="96000"/>
              </a:lnSpc>
              <a:spcBef>
                <a:spcPct val="0"/>
              </a:spcBef>
              <a:spcAft>
                <a:spcPct val="0"/>
              </a:spcAft>
              <a:defRPr sz="2600" i="1">
                <a:solidFill>
                  <a:schemeClr val="tx2"/>
                </a:solidFill>
                <a:latin typeface="Times"/>
              </a:defRPr>
            </a:lvl4pPr>
            <a:lvl5pPr algn="l" rtl="0" eaLnBrk="0" fontAlgn="base" hangingPunct="0">
              <a:lnSpc>
                <a:spcPct val="96000"/>
              </a:lnSpc>
              <a:spcBef>
                <a:spcPct val="0"/>
              </a:spcBef>
              <a:spcAft>
                <a:spcPct val="0"/>
              </a:spcAft>
              <a:defRPr sz="2600" i="1">
                <a:solidFill>
                  <a:schemeClr val="tx2"/>
                </a:solidFill>
                <a:latin typeface="Times"/>
              </a:defRPr>
            </a:lvl5pPr>
            <a:lvl6pPr marL="457200" algn="l" rtl="0" fontAlgn="base">
              <a:lnSpc>
                <a:spcPct val="96000"/>
              </a:lnSpc>
              <a:spcBef>
                <a:spcPct val="0"/>
              </a:spcBef>
              <a:spcAft>
                <a:spcPct val="0"/>
              </a:spcAft>
              <a:defRPr sz="2600" i="1">
                <a:solidFill>
                  <a:schemeClr val="tx2"/>
                </a:solidFill>
                <a:latin typeface="Times"/>
              </a:defRPr>
            </a:lvl6pPr>
            <a:lvl7pPr marL="914400" algn="l" rtl="0" fontAlgn="base">
              <a:lnSpc>
                <a:spcPct val="96000"/>
              </a:lnSpc>
              <a:spcBef>
                <a:spcPct val="0"/>
              </a:spcBef>
              <a:spcAft>
                <a:spcPct val="0"/>
              </a:spcAft>
              <a:defRPr sz="2600" i="1">
                <a:solidFill>
                  <a:schemeClr val="tx2"/>
                </a:solidFill>
                <a:latin typeface="Times"/>
              </a:defRPr>
            </a:lvl7pPr>
            <a:lvl8pPr marL="1371600" algn="l" rtl="0" fontAlgn="base">
              <a:lnSpc>
                <a:spcPct val="96000"/>
              </a:lnSpc>
              <a:spcBef>
                <a:spcPct val="0"/>
              </a:spcBef>
              <a:spcAft>
                <a:spcPct val="0"/>
              </a:spcAft>
              <a:defRPr sz="2600" i="1">
                <a:solidFill>
                  <a:schemeClr val="tx2"/>
                </a:solidFill>
                <a:latin typeface="Times"/>
              </a:defRPr>
            </a:lvl8pPr>
            <a:lvl9pPr marL="1828800" algn="l" rtl="0" fontAlgn="base">
              <a:lnSpc>
                <a:spcPct val="96000"/>
              </a:lnSpc>
              <a:spcBef>
                <a:spcPct val="0"/>
              </a:spcBef>
              <a:spcAft>
                <a:spcPct val="0"/>
              </a:spcAft>
              <a:defRPr sz="2600" i="1">
                <a:solidFill>
                  <a:schemeClr val="tx2"/>
                </a:solidFill>
                <a:latin typeface="Times"/>
              </a:defRPr>
            </a:lvl9pPr>
          </a:lstStyle>
          <a:p>
            <a:pPr eaLnBrk="1" hangingPunct="1">
              <a:defRPr/>
            </a:pPr>
            <a:r>
              <a:rPr lang="en-US" altLang="en-US" sz="3600" kern="0" dirty="0" err="1">
                <a:solidFill>
                  <a:srgbClr val="FFFFFF"/>
                </a:solidFill>
              </a:rPr>
              <a:t>Geklop</a:t>
            </a:r>
            <a:r>
              <a:rPr lang="en-US" altLang="en-US" sz="3600" kern="0" dirty="0">
                <a:solidFill>
                  <a:srgbClr val="FFFFFF"/>
                </a:solidFill>
              </a:rPr>
              <a:t> in de </a:t>
            </a:r>
            <a:r>
              <a:rPr lang="en-US" altLang="en-US" sz="3600" kern="0" dirty="0" err="1">
                <a:solidFill>
                  <a:srgbClr val="FFFFFF"/>
                </a:solidFill>
              </a:rPr>
              <a:t>Biesbos</a:t>
            </a:r>
            <a:r>
              <a:rPr lang="en-US" altLang="en-US" sz="3600" kern="0" dirty="0">
                <a:solidFill>
                  <a:srgbClr val="FFFFFF"/>
                </a:solidFill>
              </a:rPr>
              <a:t> </a:t>
            </a:r>
          </a:p>
        </p:txBody>
      </p:sp>
      <p:cxnSp>
        <p:nvCxnSpPr>
          <p:cNvPr id="6" name="Straight Arrow Connector 5">
            <a:extLst>
              <a:ext uri="{FF2B5EF4-FFF2-40B4-BE49-F238E27FC236}">
                <a16:creationId xmlns:a16="http://schemas.microsoft.com/office/drawing/2014/main" id="{733AA761-5D8C-4B98-86A6-2217EF3B523D}"/>
              </a:ext>
            </a:extLst>
          </p:cNvPr>
          <p:cNvCxnSpPr/>
          <p:nvPr/>
        </p:nvCxnSpPr>
        <p:spPr bwMode="auto">
          <a:xfrm flipH="1">
            <a:off x="7194550" y="2124075"/>
            <a:ext cx="609600" cy="26352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9462" name="Picture 8" descr="kip embryo">
            <a:extLst>
              <a:ext uri="{FF2B5EF4-FFF2-40B4-BE49-F238E27FC236}">
                <a16:creationId xmlns:a16="http://schemas.microsoft.com/office/drawing/2014/main" id="{45CE462B-A262-4201-9032-A14B93F12D65}"/>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979613" y="1412875"/>
            <a:ext cx="5037137"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534AFE2-C583-4E12-B114-8CE845151DD3}"/>
              </a:ext>
            </a:extLst>
          </p:cNvPr>
          <p:cNvSpPr txBox="1"/>
          <p:nvPr/>
        </p:nvSpPr>
        <p:spPr>
          <a:xfrm>
            <a:off x="7016750" y="6510337"/>
            <a:ext cx="1640193" cy="369332"/>
          </a:xfrm>
          <a:prstGeom prst="rect">
            <a:avLst/>
          </a:prstGeom>
          <a:noFill/>
        </p:spPr>
        <p:txBody>
          <a:bodyPr wrap="none" rtlCol="0">
            <a:spAutoFit/>
          </a:bodyPr>
          <a:lstStyle/>
          <a:p>
            <a:r>
              <a:rPr lang="en-US" dirty="0" err="1">
                <a:latin typeface="+mn-lt"/>
              </a:rPr>
              <a:t>Beerend</a:t>
            </a:r>
            <a:r>
              <a:rPr lang="en-US" dirty="0">
                <a:latin typeface="+mn-lt"/>
              </a:rPr>
              <a:t> Hierck</a:t>
            </a:r>
            <a:endParaRPr lang="nl-NL" dirty="0">
              <a:latin typeface="+mn-lt"/>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517" y="858138"/>
            <a:ext cx="6552204" cy="674822"/>
          </a:xfrm>
        </p:spPr>
        <p:txBody>
          <a:bodyPr/>
          <a:lstStyle/>
          <a:p>
            <a:pPr algn="ctr"/>
            <a:r>
              <a:rPr lang="en-GB" sz="2000" b="0" dirty="0" err="1">
                <a:solidFill>
                  <a:srgbClr val="FF0000"/>
                </a:solidFill>
              </a:rPr>
              <a:t>Menselijke</a:t>
            </a:r>
            <a:r>
              <a:rPr lang="en-GB" sz="2000" b="0" dirty="0">
                <a:solidFill>
                  <a:srgbClr val="FF0000"/>
                </a:solidFill>
              </a:rPr>
              <a:t> </a:t>
            </a:r>
            <a:r>
              <a:rPr lang="en-GB" sz="2000" b="0" dirty="0" err="1">
                <a:solidFill>
                  <a:srgbClr val="FF0000"/>
                </a:solidFill>
              </a:rPr>
              <a:t>epicardcellen</a:t>
            </a:r>
            <a:endParaRPr lang="nl-NL" sz="2000" b="0" dirty="0">
              <a:solidFill>
                <a:srgbClr val="FF0000"/>
              </a:solidFill>
            </a:endParaRPr>
          </a:p>
        </p:txBody>
      </p:sp>
      <p:sp>
        <p:nvSpPr>
          <p:cNvPr id="8" name="Tekstvak 4">
            <a:extLst>
              <a:ext uri="{FF2B5EF4-FFF2-40B4-BE49-F238E27FC236}">
                <a16:creationId xmlns:a16="http://schemas.microsoft.com/office/drawing/2014/main" id="{947D9871-F411-4F43-94F1-75CBA2E0AD8C}"/>
              </a:ext>
            </a:extLst>
          </p:cNvPr>
          <p:cNvSpPr txBox="1">
            <a:spLocks noChangeArrowheads="1"/>
          </p:cNvSpPr>
          <p:nvPr/>
        </p:nvSpPr>
        <p:spPr bwMode="auto">
          <a:xfrm>
            <a:off x="1331640" y="6559460"/>
            <a:ext cx="392882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900">
                <a:solidFill>
                  <a:srgbClr val="00539F"/>
                </a:solidFill>
                <a:latin typeface="Arial" panose="020B0604020202020204" pitchFamily="34" charset="0"/>
                <a:ea typeface="ＭＳ Ｐゴシック" panose="020B0600070205080204" pitchFamily="34" charset="-128"/>
              </a:defRPr>
            </a:lvl1pPr>
            <a:lvl2pPr marL="742950" indent="-285750">
              <a:spcBef>
                <a:spcPct val="20000"/>
              </a:spcBef>
              <a:buChar char="–"/>
              <a:defRPr sz="1900">
                <a:solidFill>
                  <a:srgbClr val="00539F"/>
                </a:solidFill>
                <a:latin typeface="Arial" panose="020B0604020202020204" pitchFamily="34" charset="0"/>
                <a:ea typeface="ＭＳ Ｐゴシック" panose="020B0600070205080204" pitchFamily="34" charset="-128"/>
              </a:defRPr>
            </a:lvl2pPr>
            <a:lvl3pPr marL="1143000" indent="-228600">
              <a:spcBef>
                <a:spcPct val="20000"/>
              </a:spcBef>
              <a:buChar char="•"/>
              <a:defRPr sz="1900">
                <a:solidFill>
                  <a:srgbClr val="00539F"/>
                </a:solidFill>
                <a:latin typeface="Arial" panose="020B0604020202020204" pitchFamily="34" charset="0"/>
                <a:ea typeface="ＭＳ Ｐゴシック" panose="020B0600070205080204" pitchFamily="34" charset="-128"/>
              </a:defRPr>
            </a:lvl3pPr>
            <a:lvl4pPr marL="1600200" indent="-228600">
              <a:spcBef>
                <a:spcPct val="20000"/>
              </a:spcBef>
              <a:buChar char="–"/>
              <a:defRPr sz="1900">
                <a:solidFill>
                  <a:srgbClr val="00539F"/>
                </a:solidFill>
                <a:latin typeface="Arial" panose="020B0604020202020204" pitchFamily="34" charset="0"/>
                <a:ea typeface="ＭＳ Ｐゴシック" panose="020B0600070205080204" pitchFamily="34" charset="-128"/>
              </a:defRPr>
            </a:lvl4pPr>
            <a:lvl5pPr marL="2057400" indent="-228600">
              <a:spcBef>
                <a:spcPct val="20000"/>
              </a:spcBef>
              <a:buChar char="»"/>
              <a:defRPr sz="1900">
                <a:solidFill>
                  <a:srgbClr val="00539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900">
                <a:solidFill>
                  <a:srgbClr val="00539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900">
                <a:solidFill>
                  <a:srgbClr val="00539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900">
                <a:solidFill>
                  <a:srgbClr val="00539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900">
                <a:solidFill>
                  <a:srgbClr val="00539F"/>
                </a:solidFill>
                <a:latin typeface="Arial" panose="020B0604020202020204" pitchFamily="34" charset="0"/>
                <a:ea typeface="ＭＳ Ｐゴシック" panose="020B0600070205080204" pitchFamily="34" charset="-128"/>
              </a:defRPr>
            </a:lvl9pPr>
          </a:lstStyle>
          <a:p>
            <a:pPr defTabSz="685800">
              <a:spcBef>
                <a:spcPct val="0"/>
              </a:spcBef>
              <a:buNone/>
              <a:defRPr/>
            </a:pPr>
            <a:r>
              <a:rPr lang="en-US" altLang="nl-NL" sz="1050" i="1" dirty="0">
                <a:solidFill>
                  <a:srgbClr val="009FBD">
                    <a:lumMod val="60000"/>
                    <a:lumOff val="40000"/>
                  </a:srgbClr>
                </a:solidFill>
              </a:rPr>
              <a:t>Moerkamp, Stem Cell Res </a:t>
            </a:r>
            <a:r>
              <a:rPr lang="en-US" altLang="nl-NL" sz="1050" i="1" dirty="0" err="1">
                <a:solidFill>
                  <a:srgbClr val="009FBD">
                    <a:lumMod val="60000"/>
                    <a:lumOff val="40000"/>
                  </a:srgbClr>
                </a:solidFill>
              </a:rPr>
              <a:t>Ther</a:t>
            </a:r>
            <a:r>
              <a:rPr lang="nl-NL" sz="1050" dirty="0">
                <a:solidFill>
                  <a:srgbClr val="009FBD">
                    <a:lumMod val="60000"/>
                    <a:lumOff val="40000"/>
                  </a:srgbClr>
                </a:solidFill>
              </a:rPr>
              <a:t>.</a:t>
            </a:r>
            <a:r>
              <a:rPr lang="en-US" altLang="nl-NL" sz="1050" i="1" dirty="0">
                <a:solidFill>
                  <a:srgbClr val="009FBD">
                    <a:lumMod val="60000"/>
                    <a:lumOff val="40000"/>
                  </a:srgbClr>
                </a:solidFill>
              </a:rPr>
              <a:t> 2016/ Dronkers, JOVE 2018</a:t>
            </a:r>
          </a:p>
        </p:txBody>
      </p:sp>
      <p:pic>
        <p:nvPicPr>
          <p:cNvPr id="4" name="Picture 3">
            <a:extLst>
              <a:ext uri="{FF2B5EF4-FFF2-40B4-BE49-F238E27FC236}">
                <a16:creationId xmlns:a16="http://schemas.microsoft.com/office/drawing/2014/main" id="{37C97C91-DC27-4229-8168-5AEBA3F2A0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283" y="3433427"/>
            <a:ext cx="2855138" cy="2443845"/>
          </a:xfrm>
          <a:prstGeom prst="rect">
            <a:avLst/>
          </a:prstGeom>
        </p:spPr>
      </p:pic>
      <p:pic>
        <p:nvPicPr>
          <p:cNvPr id="13" name="jove-selectie.mp4">
            <a:hlinkClick r:id="" action="ppaction://media"/>
            <a:extLst>
              <a:ext uri="{FF2B5EF4-FFF2-40B4-BE49-F238E27FC236}">
                <a16:creationId xmlns:a16="http://schemas.microsoft.com/office/drawing/2014/main" id="{394F12A7-5AE1-4A8A-AF44-4424136F0B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2592" y="1665655"/>
            <a:ext cx="2749986" cy="1796017"/>
          </a:xfrm>
          <a:prstGeom prst="rect">
            <a:avLst/>
          </a:prstGeom>
        </p:spPr>
      </p:pic>
      <p:sp>
        <p:nvSpPr>
          <p:cNvPr id="18" name="TextBox 17">
            <a:extLst>
              <a:ext uri="{FF2B5EF4-FFF2-40B4-BE49-F238E27FC236}">
                <a16:creationId xmlns:a16="http://schemas.microsoft.com/office/drawing/2014/main" id="{77588CC8-BAE0-4808-A488-446327E809B5}"/>
              </a:ext>
            </a:extLst>
          </p:cNvPr>
          <p:cNvSpPr txBox="1"/>
          <p:nvPr/>
        </p:nvSpPr>
        <p:spPr>
          <a:xfrm>
            <a:off x="16232127" y="5418676"/>
            <a:ext cx="1215974" cy="276999"/>
          </a:xfrm>
          <a:prstGeom prst="rect">
            <a:avLst/>
          </a:prstGeom>
          <a:noFill/>
        </p:spPr>
        <p:txBody>
          <a:bodyPr wrap="none" rtlCol="0">
            <a:spAutoFit/>
          </a:bodyPr>
          <a:lstStyle/>
          <a:p>
            <a:pPr defTabSz="685800" eaLnBrk="1" fontAlgn="auto" hangingPunct="1">
              <a:spcBef>
                <a:spcPts val="0"/>
              </a:spcBef>
              <a:spcAft>
                <a:spcPts val="0"/>
              </a:spcAft>
              <a:defRPr/>
            </a:pPr>
            <a:r>
              <a:rPr lang="en-US" sz="1200" dirty="0" err="1">
                <a:solidFill>
                  <a:srgbClr val="000000"/>
                </a:solidFill>
                <a:latin typeface="Calibri"/>
                <a:ea typeface="ＭＳ Ｐゴシック" charset="0"/>
              </a:rPr>
              <a:t>Vegh</a:t>
            </a:r>
            <a:r>
              <a:rPr lang="en-US" sz="1200" dirty="0">
                <a:solidFill>
                  <a:srgbClr val="000000"/>
                </a:solidFill>
                <a:latin typeface="Calibri"/>
                <a:ea typeface="ＭＳ Ｐゴシック" charset="0"/>
              </a:rPr>
              <a:t>,in progress</a:t>
            </a:r>
          </a:p>
        </p:txBody>
      </p:sp>
      <p:grpSp>
        <p:nvGrpSpPr>
          <p:cNvPr id="23" name="Group 22">
            <a:extLst>
              <a:ext uri="{FF2B5EF4-FFF2-40B4-BE49-F238E27FC236}">
                <a16:creationId xmlns:a16="http://schemas.microsoft.com/office/drawing/2014/main" id="{C87A7E55-A680-4AAC-89A2-70882D647497}"/>
              </a:ext>
            </a:extLst>
          </p:cNvPr>
          <p:cNvGrpSpPr/>
          <p:nvPr/>
        </p:nvGrpSpPr>
        <p:grpSpPr>
          <a:xfrm>
            <a:off x="6084168" y="2491509"/>
            <a:ext cx="2722865" cy="2268737"/>
            <a:chOff x="4478311" y="2350469"/>
            <a:chExt cx="2624380" cy="2048988"/>
          </a:xfrm>
        </p:grpSpPr>
        <p:pic>
          <p:nvPicPr>
            <p:cNvPr id="24" name="Picture 23">
              <a:extLst>
                <a:ext uri="{FF2B5EF4-FFF2-40B4-BE49-F238E27FC236}">
                  <a16:creationId xmlns:a16="http://schemas.microsoft.com/office/drawing/2014/main" id="{653A3EA2-F89F-49AC-A7E6-38E8C8D74A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78311" y="2350469"/>
              <a:ext cx="2624380" cy="2048988"/>
            </a:xfrm>
            <a:prstGeom prst="rect">
              <a:avLst/>
            </a:prstGeom>
          </p:spPr>
        </p:pic>
        <p:cxnSp>
          <p:nvCxnSpPr>
            <p:cNvPr id="25" name="Straight Connector 24">
              <a:extLst>
                <a:ext uri="{FF2B5EF4-FFF2-40B4-BE49-F238E27FC236}">
                  <a16:creationId xmlns:a16="http://schemas.microsoft.com/office/drawing/2014/main" id="{5ED47ED9-1773-4FC9-8B1C-8282F8F9CBEC}"/>
                </a:ext>
              </a:extLst>
            </p:cNvPr>
            <p:cNvCxnSpPr>
              <a:cxnSpLocks noChangeAspect="1"/>
            </p:cNvCxnSpPr>
            <p:nvPr/>
          </p:nvCxnSpPr>
          <p:spPr>
            <a:xfrm flipV="1">
              <a:off x="5110300" y="2734200"/>
              <a:ext cx="801108" cy="2"/>
            </a:xfrm>
            <a:prstGeom prst="line">
              <a:avLst/>
            </a:prstGeom>
            <a:ln w="38100"/>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0CE3E439-BB7B-4832-879B-68B4E3DC1D0F}"/>
                </a:ext>
              </a:extLst>
            </p:cNvPr>
            <p:cNvSpPr txBox="1">
              <a:spLocks noChangeAspect="1"/>
            </p:cNvSpPr>
            <p:nvPr/>
          </p:nvSpPr>
          <p:spPr>
            <a:xfrm>
              <a:off x="5160531" y="2395872"/>
              <a:ext cx="541272" cy="486871"/>
            </a:xfrm>
            <a:prstGeom prst="rect">
              <a:avLst/>
            </a:prstGeom>
            <a:noFill/>
          </p:spPr>
          <p:txBody>
            <a:bodyPr wrap="square" lIns="194171" tIns="97085" rIns="194171" bIns="97085" rtlCol="0">
              <a:spAutoFit/>
            </a:bodyPr>
            <a:lstStyle/>
            <a:p>
              <a:pPr defTabSz="685800" eaLnBrk="1" fontAlgn="auto" hangingPunct="1">
                <a:spcBef>
                  <a:spcPts val="0"/>
                </a:spcBef>
                <a:spcAft>
                  <a:spcPts val="0"/>
                </a:spcAft>
                <a:defRPr/>
              </a:pPr>
              <a:r>
                <a:rPr lang="en-US" sz="1500" dirty="0">
                  <a:solidFill>
                    <a:srgbClr val="003C66"/>
                  </a:solidFill>
                  <a:latin typeface="Calibri"/>
                </a:rPr>
                <a:t>*</a:t>
              </a:r>
            </a:p>
          </p:txBody>
        </p:sp>
      </p:grpSp>
      <p:pic>
        <p:nvPicPr>
          <p:cNvPr id="33" name="Picture 32">
            <a:extLst>
              <a:ext uri="{FF2B5EF4-FFF2-40B4-BE49-F238E27FC236}">
                <a16:creationId xmlns:a16="http://schemas.microsoft.com/office/drawing/2014/main" id="{AF6BF854-445B-4C94-990C-87437B28A4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1881" y="2297011"/>
            <a:ext cx="2447772" cy="3478986"/>
          </a:xfrm>
          <a:prstGeom prst="rect">
            <a:avLst/>
          </a:prstGeom>
        </p:spPr>
      </p:pic>
      <p:sp>
        <p:nvSpPr>
          <p:cNvPr id="36" name="Title 1">
            <a:extLst>
              <a:ext uri="{FF2B5EF4-FFF2-40B4-BE49-F238E27FC236}">
                <a16:creationId xmlns:a16="http://schemas.microsoft.com/office/drawing/2014/main" id="{7E595762-3240-4E3F-B10F-00EF205650E5}"/>
              </a:ext>
            </a:extLst>
          </p:cNvPr>
          <p:cNvSpPr txBox="1">
            <a:spLocks/>
          </p:cNvSpPr>
          <p:nvPr/>
        </p:nvSpPr>
        <p:spPr bwMode="auto">
          <a:xfrm>
            <a:off x="251520" y="44624"/>
            <a:ext cx="65246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72000" numCol="1" anchor="b" anchorCtr="0" compatLnSpc="1">
            <a:prstTxWarp prst="textNoShape">
              <a:avLst/>
            </a:prstTxWarp>
            <a:normAutofit/>
          </a:bodyPr>
          <a:lstStyle>
            <a:lvl1pPr algn="l" rtl="0" eaLnBrk="0" fontAlgn="base" hangingPunct="0">
              <a:lnSpc>
                <a:spcPct val="96000"/>
              </a:lnSpc>
              <a:spcBef>
                <a:spcPct val="0"/>
              </a:spcBef>
              <a:spcAft>
                <a:spcPct val="0"/>
              </a:spcAft>
              <a:defRPr sz="2400" b="1">
                <a:solidFill>
                  <a:schemeClr val="tx1"/>
                </a:solidFill>
                <a:latin typeface="+mj-lt"/>
                <a:ea typeface="+mj-ea"/>
                <a:cs typeface="+mj-cs"/>
              </a:defRPr>
            </a:lvl1pPr>
            <a:lvl2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2pPr>
            <a:lvl3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3pPr>
            <a:lvl4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4pPr>
            <a:lvl5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5pPr>
            <a:lvl6pPr marL="4572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6pPr>
            <a:lvl7pPr marL="9144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7pPr>
            <a:lvl8pPr marL="13716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8pPr>
            <a:lvl9pPr marL="18288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9pPr>
          </a:lstStyle>
          <a:p>
            <a:r>
              <a:rPr lang="en-US" b="0" i="1" kern="0" dirty="0"/>
              <a:t>De </a:t>
            </a:r>
            <a:r>
              <a:rPr lang="en-US" b="0" i="1" kern="0" dirty="0" err="1"/>
              <a:t>toekomst</a:t>
            </a:r>
            <a:r>
              <a:rPr lang="en-US" b="0" i="1" kern="0" dirty="0"/>
              <a:t> van hart </a:t>
            </a:r>
            <a:r>
              <a:rPr lang="en-US" b="0" i="1" kern="0" dirty="0" err="1"/>
              <a:t>regeneratie</a:t>
            </a:r>
            <a:r>
              <a:rPr lang="en-US" b="0" i="1" kern="0" dirty="0"/>
              <a:t>: </a:t>
            </a:r>
            <a:br>
              <a:rPr lang="en-US" b="0" i="1" kern="0" dirty="0"/>
            </a:br>
            <a:r>
              <a:rPr lang="en-US" b="0" i="1" kern="0" dirty="0" err="1"/>
              <a:t>Signalen</a:t>
            </a:r>
            <a:r>
              <a:rPr lang="en-US" b="0" i="1" kern="0" dirty="0"/>
              <a:t> </a:t>
            </a:r>
            <a:r>
              <a:rPr lang="en-US" b="0" i="1" kern="0" dirty="0" err="1"/>
              <a:t>vanuit</a:t>
            </a:r>
            <a:r>
              <a:rPr lang="en-US" b="0" i="1" kern="0" dirty="0"/>
              <a:t> de </a:t>
            </a:r>
            <a:r>
              <a:rPr lang="en-US" b="0" i="1" kern="0" dirty="0" err="1"/>
              <a:t>buitenste</a:t>
            </a:r>
            <a:r>
              <a:rPr lang="en-US" b="0" i="1" kern="0" dirty="0"/>
              <a:t> </a:t>
            </a:r>
            <a:r>
              <a:rPr lang="en-US" b="0" i="1" kern="0" dirty="0" err="1"/>
              <a:t>laag</a:t>
            </a:r>
            <a:r>
              <a:rPr lang="en-US" b="0" i="1" kern="0" dirty="0"/>
              <a:t> van het hart</a:t>
            </a:r>
          </a:p>
        </p:txBody>
      </p:sp>
    </p:spTree>
    <p:extLst>
      <p:ext uri="{BB962C8B-B14F-4D97-AF65-F5344CB8AC3E}">
        <p14:creationId xmlns:p14="http://schemas.microsoft.com/office/powerpoint/2010/main" val="3981350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mute="1">
                <p:cTn id="12" repeatCount="indefinite" fill="hold" display="0">
                  <p:stCondLst>
                    <p:cond delay="indefinite"/>
                  </p:stCondLst>
                </p:cTn>
                <p:tgtEl>
                  <p:spTgt spid="1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72B30A62-0743-4CE9-98CD-D8B510B56E26}"/>
              </a:ext>
            </a:extLst>
          </p:cNvPr>
          <p:cNvSpPr txBox="1">
            <a:spLocks/>
          </p:cNvSpPr>
          <p:nvPr/>
        </p:nvSpPr>
        <p:spPr bwMode="auto">
          <a:xfrm>
            <a:off x="467544" y="0"/>
            <a:ext cx="65246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72000" numCol="1" anchor="b" anchorCtr="0" compatLnSpc="1">
            <a:prstTxWarp prst="textNoShape">
              <a:avLst/>
            </a:prstTxWarp>
            <a:normAutofit/>
          </a:bodyPr>
          <a:lstStyle>
            <a:lvl1pPr algn="l" rtl="0" eaLnBrk="0" fontAlgn="base" hangingPunct="0">
              <a:lnSpc>
                <a:spcPct val="96000"/>
              </a:lnSpc>
              <a:spcBef>
                <a:spcPct val="0"/>
              </a:spcBef>
              <a:spcAft>
                <a:spcPct val="0"/>
              </a:spcAft>
              <a:defRPr sz="2400" b="1">
                <a:solidFill>
                  <a:schemeClr val="tx1"/>
                </a:solidFill>
                <a:latin typeface="+mj-lt"/>
                <a:ea typeface="+mj-ea"/>
                <a:cs typeface="+mj-cs"/>
              </a:defRPr>
            </a:lvl1pPr>
            <a:lvl2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2pPr>
            <a:lvl3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3pPr>
            <a:lvl4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4pPr>
            <a:lvl5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5pPr>
            <a:lvl6pPr marL="4572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6pPr>
            <a:lvl7pPr marL="9144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7pPr>
            <a:lvl8pPr marL="13716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8pPr>
            <a:lvl9pPr marL="18288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9pPr>
          </a:lstStyle>
          <a:p>
            <a:r>
              <a:rPr lang="en-US" b="0" i="1" kern="0" dirty="0"/>
              <a:t>De </a:t>
            </a:r>
            <a:r>
              <a:rPr lang="en-US" b="0" i="1" kern="0" dirty="0" err="1"/>
              <a:t>toekomst</a:t>
            </a:r>
            <a:r>
              <a:rPr lang="en-US" b="0" i="1" kern="0" dirty="0"/>
              <a:t> van hart </a:t>
            </a:r>
            <a:r>
              <a:rPr lang="en-US" b="0" i="1" kern="0" dirty="0" err="1"/>
              <a:t>regeneratie</a:t>
            </a:r>
            <a:r>
              <a:rPr lang="en-US" b="0" i="1" kern="0" dirty="0"/>
              <a:t>: </a:t>
            </a:r>
            <a:br>
              <a:rPr lang="en-US" b="0" i="1" kern="0" dirty="0"/>
            </a:br>
            <a:r>
              <a:rPr lang="en-US" b="0" i="1" kern="0" dirty="0" err="1"/>
              <a:t>Signalen</a:t>
            </a:r>
            <a:r>
              <a:rPr lang="en-US" b="0" i="1" kern="0" dirty="0"/>
              <a:t> </a:t>
            </a:r>
            <a:r>
              <a:rPr lang="en-US" b="0" i="1" kern="0" dirty="0" err="1"/>
              <a:t>vanuit</a:t>
            </a:r>
            <a:r>
              <a:rPr lang="en-US" b="0" i="1" kern="0" dirty="0"/>
              <a:t> de </a:t>
            </a:r>
            <a:r>
              <a:rPr lang="en-US" b="0" i="1" kern="0" dirty="0" err="1"/>
              <a:t>buitenste</a:t>
            </a:r>
            <a:r>
              <a:rPr lang="en-US" b="0" i="1" kern="0" dirty="0"/>
              <a:t> </a:t>
            </a:r>
            <a:r>
              <a:rPr lang="en-US" b="0" i="1" kern="0" dirty="0" err="1"/>
              <a:t>laag</a:t>
            </a:r>
            <a:r>
              <a:rPr lang="en-US" b="0" i="1" kern="0" dirty="0"/>
              <a:t> van het hart</a:t>
            </a:r>
          </a:p>
        </p:txBody>
      </p:sp>
      <p:grpSp>
        <p:nvGrpSpPr>
          <p:cNvPr id="27" name="Group 26">
            <a:extLst>
              <a:ext uri="{FF2B5EF4-FFF2-40B4-BE49-F238E27FC236}">
                <a16:creationId xmlns:a16="http://schemas.microsoft.com/office/drawing/2014/main" id="{B99206CB-E893-4BE8-9717-1D5941CFE1C4}"/>
              </a:ext>
            </a:extLst>
          </p:cNvPr>
          <p:cNvGrpSpPr/>
          <p:nvPr/>
        </p:nvGrpSpPr>
        <p:grpSpPr>
          <a:xfrm>
            <a:off x="204627" y="1047908"/>
            <a:ext cx="2962514" cy="2015846"/>
            <a:chOff x="8952105" y="6439284"/>
            <a:chExt cx="2378700" cy="1280627"/>
          </a:xfrm>
        </p:grpSpPr>
        <p:grpSp>
          <p:nvGrpSpPr>
            <p:cNvPr id="28" name="Group 27">
              <a:extLst>
                <a:ext uri="{FF2B5EF4-FFF2-40B4-BE49-F238E27FC236}">
                  <a16:creationId xmlns:a16="http://schemas.microsoft.com/office/drawing/2014/main" id="{80121F8C-34FF-47A1-955F-BAE1E460E342}"/>
                </a:ext>
              </a:extLst>
            </p:cNvPr>
            <p:cNvGrpSpPr/>
            <p:nvPr/>
          </p:nvGrpSpPr>
          <p:grpSpPr>
            <a:xfrm>
              <a:off x="8957626" y="7083568"/>
              <a:ext cx="2373179" cy="636343"/>
              <a:chOff x="8957626" y="7083568"/>
              <a:chExt cx="2373179" cy="636343"/>
            </a:xfrm>
          </p:grpSpPr>
          <p:pic>
            <p:nvPicPr>
              <p:cNvPr id="37" name="Picture 36">
                <a:extLst>
                  <a:ext uri="{FF2B5EF4-FFF2-40B4-BE49-F238E27FC236}">
                    <a16:creationId xmlns:a16="http://schemas.microsoft.com/office/drawing/2014/main" id="{C6608DF8-A9F0-4B6B-9931-06D7E108A5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9293954" y="7150897"/>
                <a:ext cx="2036851" cy="569014"/>
              </a:xfrm>
              <a:prstGeom prst="rect">
                <a:avLst/>
              </a:prstGeom>
            </p:spPr>
          </p:pic>
          <p:sp>
            <p:nvSpPr>
              <p:cNvPr id="38" name="TextBox 37">
                <a:extLst>
                  <a:ext uri="{FF2B5EF4-FFF2-40B4-BE49-F238E27FC236}">
                    <a16:creationId xmlns:a16="http://schemas.microsoft.com/office/drawing/2014/main" id="{3E9FF5A7-8C4A-44D5-AF42-F5A0AF072EFF}"/>
                  </a:ext>
                </a:extLst>
              </p:cNvPr>
              <p:cNvSpPr txBox="1"/>
              <p:nvPr/>
            </p:nvSpPr>
            <p:spPr>
              <a:xfrm rot="16200000">
                <a:off x="8830932" y="7210262"/>
                <a:ext cx="615221" cy="3618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C7D"/>
                    </a:solidFill>
                    <a:effectLst/>
                    <a:uLnTx/>
                    <a:uFillTx/>
                    <a:latin typeface="Calibri"/>
                    <a:ea typeface="+mn-ea"/>
                    <a:cs typeface="+mn-cs"/>
                  </a:rPr>
                  <a:t>Spindle</a:t>
                </a:r>
                <a:endParaRPr kumimoji="0" lang="nl-NL" sz="1400" b="0" i="0" u="none" strike="noStrike" kern="1200" cap="none" spc="0" normalizeH="0" baseline="0" noProof="0" dirty="0">
                  <a:ln>
                    <a:noFill/>
                  </a:ln>
                  <a:solidFill>
                    <a:srgbClr val="003C7D"/>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0D9083DE-ECF4-43E6-989E-21D48EEBF715}"/>
                  </a:ext>
                </a:extLst>
              </p:cNvPr>
              <p:cNvSpPr/>
              <p:nvPr/>
            </p:nvSpPr>
            <p:spPr bwMode="auto">
              <a:xfrm>
                <a:off x="10722794" y="7492549"/>
                <a:ext cx="149340" cy="93594"/>
              </a:xfrm>
              <a:prstGeom prst="rect">
                <a:avLst/>
              </a:prstGeom>
              <a:noFill/>
              <a:ln w="28575" cap="flat" cmpd="sng" algn="ctr">
                <a:solidFill>
                  <a:schemeClr val="accent4">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a:ln>
                    <a:noFill/>
                  </a:ln>
                  <a:solidFill>
                    <a:srgbClr val="FFFFFF"/>
                  </a:solidFill>
                  <a:effectLst/>
                  <a:uLnTx/>
                  <a:uFillTx/>
                  <a:latin typeface="Times" charset="0"/>
                  <a:ea typeface="ＭＳ Ｐゴシック" charset="0"/>
                  <a:cs typeface="+mn-cs"/>
                </a:endParaRPr>
              </a:p>
            </p:txBody>
          </p:sp>
          <p:sp>
            <p:nvSpPr>
              <p:cNvPr id="40" name="Rectangle 39">
                <a:extLst>
                  <a:ext uri="{FF2B5EF4-FFF2-40B4-BE49-F238E27FC236}">
                    <a16:creationId xmlns:a16="http://schemas.microsoft.com/office/drawing/2014/main" id="{88A41627-BDE1-4F4D-A468-E8220C4964AC}"/>
                  </a:ext>
                </a:extLst>
              </p:cNvPr>
              <p:cNvSpPr/>
              <p:nvPr/>
            </p:nvSpPr>
            <p:spPr bwMode="auto">
              <a:xfrm>
                <a:off x="10019473" y="7492549"/>
                <a:ext cx="149340" cy="93594"/>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a:ln>
                    <a:noFill/>
                  </a:ln>
                  <a:solidFill>
                    <a:srgbClr val="FFFFFF"/>
                  </a:solidFill>
                  <a:effectLst/>
                  <a:uLnTx/>
                  <a:uFillTx/>
                  <a:latin typeface="Times" charset="0"/>
                  <a:ea typeface="ＭＳ Ｐゴシック" charset="0"/>
                  <a:cs typeface="+mn-cs"/>
                </a:endParaRPr>
              </a:p>
            </p:txBody>
          </p:sp>
          <p:sp>
            <p:nvSpPr>
              <p:cNvPr id="41" name="Rectangle 40">
                <a:extLst>
                  <a:ext uri="{FF2B5EF4-FFF2-40B4-BE49-F238E27FC236}">
                    <a16:creationId xmlns:a16="http://schemas.microsoft.com/office/drawing/2014/main" id="{68E33210-8514-49F6-B109-B19CF9AEFB43}"/>
                  </a:ext>
                </a:extLst>
              </p:cNvPr>
              <p:cNvSpPr/>
              <p:nvPr/>
            </p:nvSpPr>
            <p:spPr bwMode="auto">
              <a:xfrm>
                <a:off x="9731418" y="7281829"/>
                <a:ext cx="149340" cy="93594"/>
              </a:xfrm>
              <a:prstGeom prst="rect">
                <a:avLst/>
              </a:prstGeom>
              <a:noFill/>
              <a:ln w="2857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a:ln>
                    <a:noFill/>
                  </a:ln>
                  <a:solidFill>
                    <a:srgbClr val="FFFFFF"/>
                  </a:solidFill>
                  <a:effectLst/>
                  <a:uLnTx/>
                  <a:uFillTx/>
                  <a:latin typeface="Times" charset="0"/>
                  <a:ea typeface="ＭＳ Ｐゴシック" charset="0"/>
                  <a:cs typeface="+mn-cs"/>
                </a:endParaRPr>
              </a:p>
            </p:txBody>
          </p:sp>
          <p:sp>
            <p:nvSpPr>
              <p:cNvPr id="42" name="Rectangle 41">
                <a:extLst>
                  <a:ext uri="{FF2B5EF4-FFF2-40B4-BE49-F238E27FC236}">
                    <a16:creationId xmlns:a16="http://schemas.microsoft.com/office/drawing/2014/main" id="{4491B9D9-CA6B-43FE-B75F-67CA9CD3CDDE}"/>
                  </a:ext>
                </a:extLst>
              </p:cNvPr>
              <p:cNvSpPr/>
              <p:nvPr/>
            </p:nvSpPr>
            <p:spPr bwMode="auto">
              <a:xfrm>
                <a:off x="9864612" y="7420990"/>
                <a:ext cx="149340" cy="93594"/>
              </a:xfrm>
              <a:prstGeom prst="rect">
                <a:avLst/>
              </a:prstGeom>
              <a:noFill/>
              <a:ln w="2857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a:ln>
                    <a:noFill/>
                  </a:ln>
                  <a:solidFill>
                    <a:srgbClr val="FFFFFF"/>
                  </a:solidFill>
                  <a:effectLst/>
                  <a:uLnTx/>
                  <a:uFillTx/>
                  <a:latin typeface="Times" charset="0"/>
                  <a:ea typeface="ＭＳ Ｐゴシック" charset="0"/>
                  <a:cs typeface="+mn-cs"/>
                </a:endParaRPr>
              </a:p>
            </p:txBody>
          </p:sp>
        </p:grpSp>
        <p:grpSp>
          <p:nvGrpSpPr>
            <p:cNvPr id="29" name="Group 28">
              <a:extLst>
                <a:ext uri="{FF2B5EF4-FFF2-40B4-BE49-F238E27FC236}">
                  <a16:creationId xmlns:a16="http://schemas.microsoft.com/office/drawing/2014/main" id="{EEFE00E3-B623-473F-9995-0FA9F82B6453}"/>
                </a:ext>
              </a:extLst>
            </p:cNvPr>
            <p:cNvGrpSpPr/>
            <p:nvPr/>
          </p:nvGrpSpPr>
          <p:grpSpPr>
            <a:xfrm>
              <a:off x="8952105" y="6439284"/>
              <a:ext cx="2367202" cy="662040"/>
              <a:chOff x="9752197" y="4687240"/>
              <a:chExt cx="2367202" cy="662040"/>
            </a:xfrm>
          </p:grpSpPr>
          <p:pic>
            <p:nvPicPr>
              <p:cNvPr id="30" name="Picture 29">
                <a:extLst>
                  <a:ext uri="{FF2B5EF4-FFF2-40B4-BE49-F238E27FC236}">
                    <a16:creationId xmlns:a16="http://schemas.microsoft.com/office/drawing/2014/main" id="{30026C62-6135-4FA4-9F1C-21DF7B67D9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0094045" y="4687240"/>
                <a:ext cx="2025354" cy="662040"/>
              </a:xfrm>
              <a:prstGeom prst="rect">
                <a:avLst/>
              </a:prstGeom>
            </p:spPr>
          </p:pic>
          <p:sp>
            <p:nvSpPr>
              <p:cNvPr id="32" name="TextBox 31">
                <a:extLst>
                  <a:ext uri="{FF2B5EF4-FFF2-40B4-BE49-F238E27FC236}">
                    <a16:creationId xmlns:a16="http://schemas.microsoft.com/office/drawing/2014/main" id="{640595C2-D6B1-43EE-9277-B9194AD7DCFC}"/>
                  </a:ext>
                </a:extLst>
              </p:cNvPr>
              <p:cNvSpPr txBox="1"/>
              <p:nvPr/>
            </p:nvSpPr>
            <p:spPr>
              <a:xfrm rot="16200000">
                <a:off x="9637093" y="4854587"/>
                <a:ext cx="592041" cy="3618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C7D"/>
                    </a:solidFill>
                    <a:effectLst/>
                    <a:uLnTx/>
                    <a:uFillTx/>
                    <a:latin typeface="Calibri"/>
                    <a:ea typeface="+mn-ea"/>
                    <a:cs typeface="+mn-cs"/>
                  </a:rPr>
                  <a:t>Cobble</a:t>
                </a:r>
                <a:endParaRPr kumimoji="0" lang="nl-NL" sz="1400" b="0" i="0" u="none" strike="noStrike" kern="1200" cap="none" spc="0" normalizeH="0" baseline="0" noProof="0" dirty="0">
                  <a:ln>
                    <a:noFill/>
                  </a:ln>
                  <a:solidFill>
                    <a:srgbClr val="003C7D"/>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95917FBA-0E55-45E8-B628-DDE270D32673}"/>
                  </a:ext>
                </a:extLst>
              </p:cNvPr>
              <p:cNvSpPr/>
              <p:nvPr/>
            </p:nvSpPr>
            <p:spPr bwMode="auto">
              <a:xfrm>
                <a:off x="11533565" y="5049075"/>
                <a:ext cx="149340" cy="93594"/>
              </a:xfrm>
              <a:prstGeom prst="rect">
                <a:avLst/>
              </a:prstGeom>
              <a:noFill/>
              <a:ln w="28575" cap="flat" cmpd="sng" algn="ctr">
                <a:solidFill>
                  <a:schemeClr val="accent4">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a:ln>
                    <a:noFill/>
                  </a:ln>
                  <a:solidFill>
                    <a:srgbClr val="FFFFFF"/>
                  </a:solidFill>
                  <a:effectLst/>
                  <a:uLnTx/>
                  <a:uFillTx/>
                  <a:latin typeface="Times" charset="0"/>
                  <a:ea typeface="ＭＳ Ｐゴシック" charset="0"/>
                  <a:cs typeface="+mn-cs"/>
                </a:endParaRPr>
              </a:p>
            </p:txBody>
          </p:sp>
          <p:sp>
            <p:nvSpPr>
              <p:cNvPr id="34" name="Rectangle 33">
                <a:extLst>
                  <a:ext uri="{FF2B5EF4-FFF2-40B4-BE49-F238E27FC236}">
                    <a16:creationId xmlns:a16="http://schemas.microsoft.com/office/drawing/2014/main" id="{69F6B6E3-E5EE-46EF-B84B-7A1AD9509259}"/>
                  </a:ext>
                </a:extLst>
              </p:cNvPr>
              <p:cNvSpPr/>
              <p:nvPr/>
            </p:nvSpPr>
            <p:spPr bwMode="auto">
              <a:xfrm>
                <a:off x="10830245" y="5049075"/>
                <a:ext cx="149340" cy="93594"/>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a:ln>
                    <a:noFill/>
                  </a:ln>
                  <a:solidFill>
                    <a:srgbClr val="FFFFFF"/>
                  </a:solidFill>
                  <a:effectLst/>
                  <a:uLnTx/>
                  <a:uFillTx/>
                  <a:latin typeface="Times" charset="0"/>
                  <a:ea typeface="ＭＳ Ｐゴシック" charset="0"/>
                  <a:cs typeface="+mn-cs"/>
                </a:endParaRPr>
              </a:p>
            </p:txBody>
          </p:sp>
          <p:sp>
            <p:nvSpPr>
              <p:cNvPr id="35" name="Rectangle 34">
                <a:extLst>
                  <a:ext uri="{FF2B5EF4-FFF2-40B4-BE49-F238E27FC236}">
                    <a16:creationId xmlns:a16="http://schemas.microsoft.com/office/drawing/2014/main" id="{0C06E9F6-3994-4E24-AE16-8A76CC23346A}"/>
                  </a:ext>
                </a:extLst>
              </p:cNvPr>
              <p:cNvSpPr/>
              <p:nvPr/>
            </p:nvSpPr>
            <p:spPr bwMode="auto">
              <a:xfrm>
                <a:off x="10542190" y="4838355"/>
                <a:ext cx="149340" cy="93594"/>
              </a:xfrm>
              <a:prstGeom prst="rect">
                <a:avLst/>
              </a:prstGeom>
              <a:noFill/>
              <a:ln w="2857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a:ln>
                    <a:noFill/>
                  </a:ln>
                  <a:solidFill>
                    <a:srgbClr val="FFFFFF"/>
                  </a:solidFill>
                  <a:effectLst/>
                  <a:uLnTx/>
                  <a:uFillTx/>
                  <a:latin typeface="Times" charset="0"/>
                  <a:ea typeface="ＭＳ Ｐゴシック" charset="0"/>
                  <a:cs typeface="+mn-cs"/>
                </a:endParaRPr>
              </a:p>
            </p:txBody>
          </p:sp>
          <p:sp>
            <p:nvSpPr>
              <p:cNvPr id="36" name="Rectangle 35">
                <a:extLst>
                  <a:ext uri="{FF2B5EF4-FFF2-40B4-BE49-F238E27FC236}">
                    <a16:creationId xmlns:a16="http://schemas.microsoft.com/office/drawing/2014/main" id="{A7EDD0AE-6EA0-409F-8334-58BBBE9323AC}"/>
                  </a:ext>
                </a:extLst>
              </p:cNvPr>
              <p:cNvSpPr/>
              <p:nvPr/>
            </p:nvSpPr>
            <p:spPr bwMode="auto">
              <a:xfrm>
                <a:off x="10675384" y="4977516"/>
                <a:ext cx="149340" cy="93594"/>
              </a:xfrm>
              <a:prstGeom prst="rect">
                <a:avLst/>
              </a:prstGeom>
              <a:noFill/>
              <a:ln w="2857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a:ln>
                    <a:noFill/>
                  </a:ln>
                  <a:solidFill>
                    <a:srgbClr val="FFFFFF"/>
                  </a:solidFill>
                  <a:effectLst/>
                  <a:uLnTx/>
                  <a:uFillTx/>
                  <a:latin typeface="Times" charset="0"/>
                  <a:ea typeface="ＭＳ Ｐゴシック" charset="0"/>
                  <a:cs typeface="+mn-cs"/>
                </a:endParaRPr>
              </a:p>
            </p:txBody>
          </p:sp>
        </p:grpSp>
      </p:grpSp>
      <p:grpSp>
        <p:nvGrpSpPr>
          <p:cNvPr id="20" name="Group 19">
            <a:extLst>
              <a:ext uri="{FF2B5EF4-FFF2-40B4-BE49-F238E27FC236}">
                <a16:creationId xmlns:a16="http://schemas.microsoft.com/office/drawing/2014/main" id="{AFB1F665-8692-4D0E-B51D-3695B90E1469}"/>
              </a:ext>
            </a:extLst>
          </p:cNvPr>
          <p:cNvGrpSpPr/>
          <p:nvPr/>
        </p:nvGrpSpPr>
        <p:grpSpPr>
          <a:xfrm>
            <a:off x="1497514" y="2565529"/>
            <a:ext cx="7232715" cy="3904244"/>
            <a:chOff x="1497514" y="2565529"/>
            <a:chExt cx="7232715" cy="3904244"/>
          </a:xfrm>
        </p:grpSpPr>
        <p:pic>
          <p:nvPicPr>
            <p:cNvPr id="43" name="Content Placeholder 4" descr="A close up of text on a white background&#10;&#10;Description generated with high confidence">
              <a:extLst>
                <a:ext uri="{FF2B5EF4-FFF2-40B4-BE49-F238E27FC236}">
                  <a16:creationId xmlns:a16="http://schemas.microsoft.com/office/drawing/2014/main" id="{A906D153-DBC7-414E-93ED-2F4541C531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7141" y="2734982"/>
              <a:ext cx="1265399" cy="1599930"/>
            </a:xfrm>
            <a:prstGeom prst="rect">
              <a:avLst/>
            </a:prstGeom>
          </p:spPr>
        </p:pic>
        <p:grpSp>
          <p:nvGrpSpPr>
            <p:cNvPr id="44" name="Group 43">
              <a:extLst>
                <a:ext uri="{FF2B5EF4-FFF2-40B4-BE49-F238E27FC236}">
                  <a16:creationId xmlns:a16="http://schemas.microsoft.com/office/drawing/2014/main" id="{CCC5550A-1550-45BB-90C7-B25860174E7E}"/>
                </a:ext>
              </a:extLst>
            </p:cNvPr>
            <p:cNvGrpSpPr/>
            <p:nvPr/>
          </p:nvGrpSpPr>
          <p:grpSpPr>
            <a:xfrm>
              <a:off x="1497514" y="3729462"/>
              <a:ext cx="1460366" cy="1931229"/>
              <a:chOff x="1546012" y="2482631"/>
              <a:chExt cx="3058528" cy="4052721"/>
            </a:xfrm>
          </p:grpSpPr>
          <p:pic>
            <p:nvPicPr>
              <p:cNvPr id="45" name="Picture 44" descr="A picture containing sky, sitting, indoor&#10;&#10;Description generated with high confidence">
                <a:extLst>
                  <a:ext uri="{FF2B5EF4-FFF2-40B4-BE49-F238E27FC236}">
                    <a16:creationId xmlns:a16="http://schemas.microsoft.com/office/drawing/2014/main" id="{ABFFE3BB-FA67-49BE-98BA-A678B4721F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6012" y="2482631"/>
                <a:ext cx="3058528" cy="4052721"/>
              </a:xfrm>
              <a:prstGeom prst="rect">
                <a:avLst/>
              </a:prstGeom>
            </p:spPr>
          </p:pic>
          <p:sp>
            <p:nvSpPr>
              <p:cNvPr id="46" name="Oval 45">
                <a:extLst>
                  <a:ext uri="{FF2B5EF4-FFF2-40B4-BE49-F238E27FC236}">
                    <a16:creationId xmlns:a16="http://schemas.microsoft.com/office/drawing/2014/main" id="{54785322-3292-4753-B94B-ECBA3E192350}"/>
                  </a:ext>
                </a:extLst>
              </p:cNvPr>
              <p:cNvSpPr/>
              <p:nvPr/>
            </p:nvSpPr>
            <p:spPr>
              <a:xfrm>
                <a:off x="3957100" y="5321712"/>
                <a:ext cx="99548" cy="99548"/>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dirty="0">
                  <a:solidFill>
                    <a:srgbClr val="FFFFFF"/>
                  </a:solidFill>
                  <a:latin typeface="Calibri"/>
                </a:endParaRPr>
              </a:p>
            </p:txBody>
          </p:sp>
        </p:grpSp>
        <p:cxnSp>
          <p:nvCxnSpPr>
            <p:cNvPr id="47" name="Straight Connector 46">
              <a:extLst>
                <a:ext uri="{FF2B5EF4-FFF2-40B4-BE49-F238E27FC236}">
                  <a16:creationId xmlns:a16="http://schemas.microsoft.com/office/drawing/2014/main" id="{2F3B0F83-1F97-4DAB-88FE-A3EB04248BAC}"/>
                </a:ext>
              </a:extLst>
            </p:cNvPr>
            <p:cNvCxnSpPr>
              <a:cxnSpLocks/>
              <a:stCxn id="46" idx="6"/>
              <a:endCxn id="55" idx="2"/>
            </p:cNvCxnSpPr>
            <p:nvPr/>
          </p:nvCxnSpPr>
          <p:spPr>
            <a:xfrm flipV="1">
              <a:off x="2696277" y="3625917"/>
              <a:ext cx="312474" cy="1480161"/>
            </a:xfrm>
            <a:prstGeom prst="line">
              <a:avLst/>
            </a:prstGeom>
            <a:ln w="12700">
              <a:solidFill>
                <a:srgbClr val="EDABA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892C17D-F468-41DE-A11D-B363F1710339}"/>
                </a:ext>
              </a:extLst>
            </p:cNvPr>
            <p:cNvSpPr txBox="1"/>
            <p:nvPr/>
          </p:nvSpPr>
          <p:spPr>
            <a:xfrm>
              <a:off x="2221531" y="5630611"/>
              <a:ext cx="1112997" cy="276999"/>
            </a:xfrm>
            <a:prstGeom prst="rect">
              <a:avLst/>
            </a:prstGeom>
            <a:noFill/>
          </p:spPr>
          <p:txBody>
            <a:bodyPr wrap="none" rtlCol="0">
              <a:spAutoFit/>
            </a:bodyPr>
            <a:lstStyle/>
            <a:p>
              <a:pPr defTabSz="685800" eaLnBrk="1" fontAlgn="auto" hangingPunct="1">
                <a:spcBef>
                  <a:spcPts val="0"/>
                </a:spcBef>
                <a:spcAft>
                  <a:spcPts val="0"/>
                </a:spcAft>
                <a:defRPr/>
              </a:pPr>
              <a:r>
                <a:rPr lang="en-GB" sz="1200" dirty="0">
                  <a:solidFill>
                    <a:srgbClr val="FFFFFF"/>
                  </a:solidFill>
                  <a:latin typeface="Calibri"/>
                </a:rPr>
                <a:t>Infarcted heart</a:t>
              </a:r>
            </a:p>
          </p:txBody>
        </p:sp>
        <p:cxnSp>
          <p:nvCxnSpPr>
            <p:cNvPr id="49" name="Straight Connector 48">
              <a:extLst>
                <a:ext uri="{FF2B5EF4-FFF2-40B4-BE49-F238E27FC236}">
                  <a16:creationId xmlns:a16="http://schemas.microsoft.com/office/drawing/2014/main" id="{0B461C42-C11C-4051-918C-F8D56FCE8AC4}"/>
                </a:ext>
              </a:extLst>
            </p:cNvPr>
            <p:cNvCxnSpPr>
              <a:cxnSpLocks/>
              <a:stCxn id="46" idx="4"/>
              <a:endCxn id="51" idx="2"/>
            </p:cNvCxnSpPr>
            <p:nvPr/>
          </p:nvCxnSpPr>
          <p:spPr>
            <a:xfrm>
              <a:off x="2672511" y="5129796"/>
              <a:ext cx="373080" cy="435477"/>
            </a:xfrm>
            <a:prstGeom prst="line">
              <a:avLst/>
            </a:prstGeom>
            <a:ln w="12700">
              <a:solidFill>
                <a:srgbClr val="EDABA0"/>
              </a:solidFill>
            </a:ln>
          </p:spPr>
          <p:style>
            <a:lnRef idx="1">
              <a:schemeClr val="accent1"/>
            </a:lnRef>
            <a:fillRef idx="0">
              <a:schemeClr val="accent1"/>
            </a:fillRef>
            <a:effectRef idx="0">
              <a:schemeClr val="accent1"/>
            </a:effectRef>
            <a:fontRef idx="minor">
              <a:schemeClr val="tx1"/>
            </a:fontRef>
          </p:style>
        </p:cxnSp>
        <p:pic>
          <p:nvPicPr>
            <p:cNvPr id="50" name="Picture 2" descr="https://www.researchgate.net/profile/Mohd_Cairul_Iqbal_Mohd_Amin/publication/270218013/figure/fig2/AS:614293510840322@1523470394250/Structure-pH-behavior-and-rheological-properties-of-UPy-hydrogelator-polymers-A_W640.jpg">
              <a:extLst>
                <a:ext uri="{FF2B5EF4-FFF2-40B4-BE49-F238E27FC236}">
                  <a16:creationId xmlns:a16="http://schemas.microsoft.com/office/drawing/2014/main" id="{EF1455E0-09D0-4449-A533-419D56BBAA1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777496" y="2565529"/>
              <a:ext cx="3952733" cy="594914"/>
            </a:xfrm>
            <a:prstGeom prst="rect">
              <a:avLst/>
            </a:prstGeom>
            <a:noFill/>
            <a:extLst>
              <a:ext uri="{909E8E84-426E-40DD-AFC4-6F175D3DCCD1}">
                <a14:hiddenFill xmlns:a14="http://schemas.microsoft.com/office/drawing/2010/main">
                  <a:solidFill>
                    <a:srgbClr val="FFFFFF"/>
                  </a:solidFill>
                </a14:hiddenFill>
              </a:ext>
            </a:extLst>
          </p:spPr>
        </p:pic>
        <p:sp>
          <p:nvSpPr>
            <p:cNvPr id="51" name="Oval 50">
              <a:extLst>
                <a:ext uri="{FF2B5EF4-FFF2-40B4-BE49-F238E27FC236}">
                  <a16:creationId xmlns:a16="http://schemas.microsoft.com/office/drawing/2014/main" id="{4FC2D926-0121-4918-9B03-45AD7DED3F89}"/>
                </a:ext>
              </a:extLst>
            </p:cNvPr>
            <p:cNvSpPr/>
            <p:nvPr/>
          </p:nvSpPr>
          <p:spPr>
            <a:xfrm>
              <a:off x="3045591" y="4660773"/>
              <a:ext cx="1809000" cy="1809000"/>
            </a:xfrm>
            <a:prstGeom prst="ellipse">
              <a:avLst/>
            </a:prstGeom>
            <a:noFill/>
            <a:ln>
              <a:solidFill>
                <a:srgbClr val="EDA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srgbClr val="FFFFFF"/>
                </a:solidFill>
                <a:latin typeface="Calibri"/>
              </a:endParaRPr>
            </a:p>
          </p:txBody>
        </p:sp>
        <p:pic>
          <p:nvPicPr>
            <p:cNvPr id="52" name="Picture 2" descr="https://www.researchgate.net/profile/Mohd_Cairul_Iqbal_Mohd_Amin/publication/270218013/figure/fig2/AS:614293510840322@1523470394250/Structure-pH-behavior-and-rheological-properties-of-UPy-hydrogelator-polymers-A_W640.jpg">
              <a:extLst>
                <a:ext uri="{FF2B5EF4-FFF2-40B4-BE49-F238E27FC236}">
                  <a16:creationId xmlns:a16="http://schemas.microsoft.com/office/drawing/2014/main" id="{4F497D60-6E81-450E-9158-554E91C18023}"/>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077811" y="3351691"/>
              <a:ext cx="3141272" cy="103589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42396934-1A80-4054-8A6E-A451CC717FF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78438" y="5032001"/>
              <a:ext cx="1470008" cy="1214765"/>
            </a:xfrm>
            <a:prstGeom prst="rect">
              <a:avLst/>
            </a:prstGeom>
          </p:spPr>
        </p:pic>
        <p:pic>
          <p:nvPicPr>
            <p:cNvPr id="54" name="Picture 53">
              <a:extLst>
                <a:ext uri="{FF2B5EF4-FFF2-40B4-BE49-F238E27FC236}">
                  <a16:creationId xmlns:a16="http://schemas.microsoft.com/office/drawing/2014/main" id="{69B7923E-F9CC-436D-BFCC-44AD77B9522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47026" y="5032001"/>
              <a:ext cx="1470008" cy="1197220"/>
            </a:xfrm>
            <a:prstGeom prst="rect">
              <a:avLst/>
            </a:prstGeom>
          </p:spPr>
        </p:pic>
        <p:sp>
          <p:nvSpPr>
            <p:cNvPr id="55" name="Oval 54">
              <a:extLst>
                <a:ext uri="{FF2B5EF4-FFF2-40B4-BE49-F238E27FC236}">
                  <a16:creationId xmlns:a16="http://schemas.microsoft.com/office/drawing/2014/main" id="{34A81EFC-7DA0-4076-994C-361FF3759056}"/>
                </a:ext>
              </a:extLst>
            </p:cNvPr>
            <p:cNvSpPr/>
            <p:nvPr/>
          </p:nvSpPr>
          <p:spPr>
            <a:xfrm>
              <a:off x="3008751" y="2721417"/>
              <a:ext cx="1809000" cy="1809000"/>
            </a:xfrm>
            <a:prstGeom prst="ellipse">
              <a:avLst/>
            </a:prstGeom>
            <a:noFill/>
            <a:ln>
              <a:solidFill>
                <a:srgbClr val="EDA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srgbClr val="FFFFFF"/>
                </a:solidFill>
                <a:latin typeface="Calibri"/>
              </a:endParaRPr>
            </a:p>
          </p:txBody>
        </p:sp>
        <p:pic>
          <p:nvPicPr>
            <p:cNvPr id="56" name="Picture 55">
              <a:extLst>
                <a:ext uri="{FF2B5EF4-FFF2-40B4-BE49-F238E27FC236}">
                  <a16:creationId xmlns:a16="http://schemas.microsoft.com/office/drawing/2014/main" id="{2F3BD480-4509-4A25-946C-C842867A8C6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502572" y="4835236"/>
              <a:ext cx="964213" cy="1315682"/>
            </a:xfrm>
            <a:prstGeom prst="rect">
              <a:avLst/>
            </a:prstGeom>
          </p:spPr>
        </p:pic>
      </p:grpSp>
    </p:spTree>
    <p:extLst>
      <p:ext uri="{BB962C8B-B14F-4D97-AF65-F5344CB8AC3E}">
        <p14:creationId xmlns:p14="http://schemas.microsoft.com/office/powerpoint/2010/main" val="27021851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0DA322-B4CE-4E39-94D5-B13CCB8484C2}"/>
              </a:ext>
            </a:extLst>
          </p:cNvPr>
          <p:cNvSpPr>
            <a:spLocks noGrp="1"/>
          </p:cNvSpPr>
          <p:nvPr>
            <p:ph idx="1"/>
          </p:nvPr>
        </p:nvSpPr>
        <p:spPr>
          <a:xfrm>
            <a:off x="3635896" y="1649454"/>
            <a:ext cx="5017554" cy="3881718"/>
          </a:xfrm>
        </p:spPr>
        <p:txBody>
          <a:bodyPr anchor="ctr">
            <a:noAutofit/>
          </a:bodyPr>
          <a:lstStyle/>
          <a:p>
            <a:r>
              <a:rPr lang="en-US" sz="2400" dirty="0" err="1">
                <a:solidFill>
                  <a:schemeClr val="accent1"/>
                </a:solidFill>
              </a:rPr>
              <a:t>Pleisters</a:t>
            </a:r>
            <a:r>
              <a:rPr lang="en-US" sz="2400" dirty="0">
                <a:solidFill>
                  <a:schemeClr val="accent1"/>
                </a:solidFill>
              </a:rPr>
              <a:t> voor het hart:</a:t>
            </a:r>
          </a:p>
          <a:p>
            <a:pPr lvl="1"/>
            <a:r>
              <a:rPr lang="en-US" dirty="0" err="1">
                <a:solidFill>
                  <a:schemeClr val="accent1"/>
                </a:solidFill>
              </a:rPr>
              <a:t>Pleisters</a:t>
            </a:r>
            <a:r>
              <a:rPr lang="en-US" dirty="0">
                <a:solidFill>
                  <a:schemeClr val="accent1"/>
                </a:solidFill>
              </a:rPr>
              <a:t> met </a:t>
            </a:r>
            <a:r>
              <a:rPr lang="en-US" dirty="0" err="1">
                <a:solidFill>
                  <a:srgbClr val="FF0000"/>
                </a:solidFill>
              </a:rPr>
              <a:t>cellen</a:t>
            </a:r>
            <a:r>
              <a:rPr lang="en-US" dirty="0">
                <a:solidFill>
                  <a:schemeClr val="accent1"/>
                </a:solidFill>
              </a:rPr>
              <a:t> </a:t>
            </a:r>
            <a:r>
              <a:rPr lang="en-US" dirty="0" err="1">
                <a:solidFill>
                  <a:schemeClr val="accent1"/>
                </a:solidFill>
              </a:rPr>
              <a:t>zijn</a:t>
            </a:r>
            <a:r>
              <a:rPr lang="en-US" dirty="0">
                <a:solidFill>
                  <a:schemeClr val="accent1"/>
                </a:solidFill>
              </a:rPr>
              <a:t> </a:t>
            </a:r>
            <a:r>
              <a:rPr lang="en-US" dirty="0" err="1">
                <a:solidFill>
                  <a:schemeClr val="accent1"/>
                </a:solidFill>
              </a:rPr>
              <a:t>vooral</a:t>
            </a:r>
            <a:r>
              <a:rPr lang="en-US" dirty="0">
                <a:solidFill>
                  <a:schemeClr val="accent1"/>
                </a:solidFill>
              </a:rPr>
              <a:t> </a:t>
            </a:r>
            <a:r>
              <a:rPr lang="en-US" dirty="0" err="1">
                <a:solidFill>
                  <a:schemeClr val="accent1"/>
                </a:solidFill>
              </a:rPr>
              <a:t>nodig</a:t>
            </a:r>
            <a:r>
              <a:rPr lang="en-US" dirty="0">
                <a:solidFill>
                  <a:schemeClr val="accent1"/>
                </a:solidFill>
              </a:rPr>
              <a:t> om </a:t>
            </a:r>
            <a:r>
              <a:rPr lang="en-US" dirty="0" err="1">
                <a:solidFill>
                  <a:schemeClr val="accent1"/>
                </a:solidFill>
              </a:rPr>
              <a:t>knijpkracht</a:t>
            </a:r>
            <a:r>
              <a:rPr lang="en-US" dirty="0">
                <a:solidFill>
                  <a:schemeClr val="accent1"/>
                </a:solidFill>
              </a:rPr>
              <a:t> </a:t>
            </a:r>
            <a:r>
              <a:rPr lang="en-US" dirty="0" err="1">
                <a:solidFill>
                  <a:schemeClr val="accent1"/>
                </a:solidFill>
              </a:rPr>
              <a:t>terug</a:t>
            </a:r>
            <a:r>
              <a:rPr lang="en-US" dirty="0">
                <a:solidFill>
                  <a:schemeClr val="accent1"/>
                </a:solidFill>
              </a:rPr>
              <a:t> </a:t>
            </a:r>
            <a:r>
              <a:rPr lang="en-US" dirty="0" err="1">
                <a:solidFill>
                  <a:schemeClr val="accent1"/>
                </a:solidFill>
              </a:rPr>
              <a:t>te</a:t>
            </a:r>
            <a:r>
              <a:rPr lang="en-US" dirty="0">
                <a:solidFill>
                  <a:schemeClr val="accent1"/>
                </a:solidFill>
              </a:rPr>
              <a:t> </a:t>
            </a:r>
            <a:r>
              <a:rPr lang="en-US" dirty="0" err="1">
                <a:solidFill>
                  <a:schemeClr val="accent1"/>
                </a:solidFill>
              </a:rPr>
              <a:t>geven</a:t>
            </a:r>
            <a:r>
              <a:rPr lang="en-US" dirty="0">
                <a:solidFill>
                  <a:schemeClr val="accent1"/>
                </a:solidFill>
              </a:rPr>
              <a:t> </a:t>
            </a:r>
            <a:r>
              <a:rPr lang="en-US" dirty="0" err="1">
                <a:solidFill>
                  <a:schemeClr val="accent1"/>
                </a:solidFill>
              </a:rPr>
              <a:t>aan</a:t>
            </a:r>
            <a:r>
              <a:rPr lang="en-US" dirty="0">
                <a:solidFill>
                  <a:schemeClr val="accent1"/>
                </a:solidFill>
              </a:rPr>
              <a:t> het hart</a:t>
            </a:r>
          </a:p>
          <a:p>
            <a:pPr lvl="1"/>
            <a:r>
              <a:rPr lang="en-US" dirty="0" err="1">
                <a:solidFill>
                  <a:schemeClr val="accent1"/>
                </a:solidFill>
              </a:rPr>
              <a:t>Pleisters</a:t>
            </a:r>
            <a:r>
              <a:rPr lang="en-US" dirty="0">
                <a:solidFill>
                  <a:schemeClr val="accent1"/>
                </a:solidFill>
              </a:rPr>
              <a:t>  met </a:t>
            </a:r>
            <a:r>
              <a:rPr lang="en-US" dirty="0" err="1">
                <a:solidFill>
                  <a:srgbClr val="FF0000"/>
                </a:solidFill>
              </a:rPr>
              <a:t>signaalstoffen</a:t>
            </a:r>
            <a:r>
              <a:rPr lang="en-US" dirty="0">
                <a:solidFill>
                  <a:schemeClr val="accent1"/>
                </a:solidFill>
              </a:rPr>
              <a:t> die </a:t>
            </a:r>
            <a:r>
              <a:rPr lang="en-US" dirty="0" err="1">
                <a:solidFill>
                  <a:schemeClr val="accent1"/>
                </a:solidFill>
              </a:rPr>
              <a:t>worden</a:t>
            </a:r>
            <a:r>
              <a:rPr lang="en-US" dirty="0">
                <a:solidFill>
                  <a:schemeClr val="accent1"/>
                </a:solidFill>
              </a:rPr>
              <a:t> </a:t>
            </a:r>
            <a:r>
              <a:rPr lang="en-US" dirty="0" err="1">
                <a:solidFill>
                  <a:schemeClr val="accent1"/>
                </a:solidFill>
              </a:rPr>
              <a:t>uitgescheiden</a:t>
            </a:r>
            <a:r>
              <a:rPr lang="en-US" dirty="0">
                <a:solidFill>
                  <a:schemeClr val="accent1"/>
                </a:solidFill>
              </a:rPr>
              <a:t> door de </a:t>
            </a:r>
            <a:r>
              <a:rPr lang="en-US" dirty="0" err="1">
                <a:solidFill>
                  <a:schemeClr val="accent1"/>
                </a:solidFill>
              </a:rPr>
              <a:t>stamcellen</a:t>
            </a:r>
            <a:r>
              <a:rPr lang="en-US" dirty="0">
                <a:solidFill>
                  <a:schemeClr val="accent1"/>
                </a:solidFill>
              </a:rPr>
              <a:t> </a:t>
            </a:r>
            <a:r>
              <a:rPr lang="en-US" dirty="0" err="1">
                <a:solidFill>
                  <a:schemeClr val="accent1"/>
                </a:solidFill>
              </a:rPr>
              <a:t>zijn</a:t>
            </a:r>
            <a:r>
              <a:rPr lang="en-US" dirty="0">
                <a:solidFill>
                  <a:schemeClr val="accent1"/>
                </a:solidFill>
              </a:rPr>
              <a:t> </a:t>
            </a:r>
            <a:r>
              <a:rPr lang="en-US" dirty="0" err="1">
                <a:solidFill>
                  <a:schemeClr val="accent1"/>
                </a:solidFill>
              </a:rPr>
              <a:t>waarschijnlijk</a:t>
            </a:r>
            <a:r>
              <a:rPr lang="en-US" dirty="0">
                <a:solidFill>
                  <a:schemeClr val="accent1"/>
                </a:solidFill>
              </a:rPr>
              <a:t> in </a:t>
            </a:r>
            <a:r>
              <a:rPr lang="en-US" dirty="0" err="1">
                <a:solidFill>
                  <a:schemeClr val="accent1"/>
                </a:solidFill>
              </a:rPr>
              <a:t>staat</a:t>
            </a:r>
            <a:r>
              <a:rPr lang="en-US" dirty="0">
                <a:solidFill>
                  <a:schemeClr val="accent1"/>
                </a:solidFill>
              </a:rPr>
              <a:t> om </a:t>
            </a:r>
            <a:r>
              <a:rPr lang="en-US" dirty="0" err="1">
                <a:solidFill>
                  <a:schemeClr val="accent1"/>
                </a:solidFill>
              </a:rPr>
              <a:t>schade</a:t>
            </a:r>
            <a:r>
              <a:rPr lang="en-US" dirty="0">
                <a:solidFill>
                  <a:schemeClr val="accent1"/>
                </a:solidFill>
              </a:rPr>
              <a:t> </a:t>
            </a:r>
            <a:r>
              <a:rPr lang="en-US" dirty="0" err="1">
                <a:solidFill>
                  <a:schemeClr val="accent1"/>
                </a:solidFill>
              </a:rPr>
              <a:t>te</a:t>
            </a:r>
            <a:r>
              <a:rPr lang="en-US" dirty="0">
                <a:solidFill>
                  <a:schemeClr val="accent1"/>
                </a:solidFill>
              </a:rPr>
              <a:t> </a:t>
            </a:r>
            <a:r>
              <a:rPr lang="en-US" dirty="0" err="1">
                <a:solidFill>
                  <a:schemeClr val="accent1"/>
                </a:solidFill>
              </a:rPr>
              <a:t>beperken</a:t>
            </a:r>
            <a:r>
              <a:rPr lang="en-US" dirty="0">
                <a:solidFill>
                  <a:schemeClr val="accent1"/>
                </a:solidFill>
              </a:rPr>
              <a:t>.</a:t>
            </a:r>
          </a:p>
          <a:p>
            <a:pPr lvl="1"/>
            <a:r>
              <a:rPr lang="en-US" dirty="0">
                <a:solidFill>
                  <a:schemeClr val="accent1"/>
                </a:solidFill>
              </a:rPr>
              <a:t>Het </a:t>
            </a:r>
            <a:r>
              <a:rPr lang="en-US" dirty="0" err="1">
                <a:solidFill>
                  <a:schemeClr val="accent1"/>
                </a:solidFill>
              </a:rPr>
              <a:t>aanzetten</a:t>
            </a:r>
            <a:r>
              <a:rPr lang="en-US" dirty="0">
                <a:solidFill>
                  <a:schemeClr val="accent1"/>
                </a:solidFill>
              </a:rPr>
              <a:t> van </a:t>
            </a:r>
            <a:r>
              <a:rPr lang="en-US" dirty="0" err="1">
                <a:solidFill>
                  <a:srgbClr val="FF0000"/>
                </a:solidFill>
              </a:rPr>
              <a:t>celdeling</a:t>
            </a:r>
            <a:r>
              <a:rPr lang="en-US" dirty="0">
                <a:solidFill>
                  <a:schemeClr val="accent1"/>
                </a:solidFill>
              </a:rPr>
              <a:t> van </a:t>
            </a:r>
            <a:r>
              <a:rPr lang="en-US" dirty="0" err="1">
                <a:solidFill>
                  <a:schemeClr val="accent1"/>
                </a:solidFill>
              </a:rPr>
              <a:t>hartspier-cellen</a:t>
            </a:r>
            <a:r>
              <a:rPr lang="en-US" dirty="0">
                <a:solidFill>
                  <a:schemeClr val="accent1"/>
                </a:solidFill>
              </a:rPr>
              <a:t> </a:t>
            </a:r>
            <a:r>
              <a:rPr lang="en-US" dirty="0" err="1">
                <a:solidFill>
                  <a:schemeClr val="accent1"/>
                </a:solidFill>
              </a:rPr>
              <a:t>en</a:t>
            </a:r>
            <a:r>
              <a:rPr lang="en-US" dirty="0">
                <a:solidFill>
                  <a:schemeClr val="accent1"/>
                </a:solidFill>
              </a:rPr>
              <a:t> </a:t>
            </a:r>
            <a:r>
              <a:rPr lang="en-US" dirty="0" err="1">
                <a:solidFill>
                  <a:schemeClr val="accent1"/>
                </a:solidFill>
              </a:rPr>
              <a:t>vormen</a:t>
            </a:r>
            <a:r>
              <a:rPr lang="en-US" dirty="0">
                <a:solidFill>
                  <a:schemeClr val="accent1"/>
                </a:solidFill>
              </a:rPr>
              <a:t> van </a:t>
            </a:r>
            <a:r>
              <a:rPr lang="en-US" dirty="0" err="1">
                <a:solidFill>
                  <a:schemeClr val="accent1"/>
                </a:solidFill>
              </a:rPr>
              <a:t>nieuwe</a:t>
            </a:r>
            <a:r>
              <a:rPr lang="en-US" dirty="0">
                <a:solidFill>
                  <a:schemeClr val="accent1"/>
                </a:solidFill>
              </a:rPr>
              <a:t> </a:t>
            </a:r>
            <a:r>
              <a:rPr lang="en-US" dirty="0" err="1">
                <a:solidFill>
                  <a:srgbClr val="FF0000"/>
                </a:solidFill>
              </a:rPr>
              <a:t>vaatjes</a:t>
            </a:r>
            <a:r>
              <a:rPr lang="en-US" dirty="0">
                <a:solidFill>
                  <a:schemeClr val="accent1"/>
                </a:solidFill>
              </a:rPr>
              <a:t> </a:t>
            </a:r>
            <a:r>
              <a:rPr lang="en-US" dirty="0" err="1">
                <a:solidFill>
                  <a:schemeClr val="accent1"/>
                </a:solidFill>
              </a:rPr>
              <a:t>lijkt</a:t>
            </a:r>
            <a:r>
              <a:rPr lang="en-US" dirty="0">
                <a:solidFill>
                  <a:schemeClr val="accent1"/>
                </a:solidFill>
              </a:rPr>
              <a:t> </a:t>
            </a:r>
            <a:r>
              <a:rPr lang="en-US" dirty="0" err="1">
                <a:solidFill>
                  <a:schemeClr val="accent1"/>
                </a:solidFill>
              </a:rPr>
              <a:t>een</a:t>
            </a:r>
            <a:r>
              <a:rPr lang="en-US" dirty="0">
                <a:solidFill>
                  <a:schemeClr val="accent1"/>
                </a:solidFill>
              </a:rPr>
              <a:t> </a:t>
            </a:r>
            <a:r>
              <a:rPr lang="en-US" dirty="0" err="1">
                <a:solidFill>
                  <a:schemeClr val="accent1"/>
                </a:solidFill>
              </a:rPr>
              <a:t>goede</a:t>
            </a:r>
            <a:r>
              <a:rPr lang="en-US" dirty="0">
                <a:solidFill>
                  <a:schemeClr val="accent1"/>
                </a:solidFill>
              </a:rPr>
              <a:t> </a:t>
            </a:r>
            <a:r>
              <a:rPr lang="en-US" dirty="0" err="1">
                <a:solidFill>
                  <a:schemeClr val="accent1"/>
                </a:solidFill>
              </a:rPr>
              <a:t>aanpak</a:t>
            </a:r>
            <a:r>
              <a:rPr lang="en-US" dirty="0">
                <a:solidFill>
                  <a:schemeClr val="accent1"/>
                </a:solidFill>
              </a:rPr>
              <a:t>.</a:t>
            </a:r>
          </a:p>
          <a:p>
            <a:pPr lvl="1"/>
            <a:endParaRPr lang="en-US" dirty="0">
              <a:solidFill>
                <a:schemeClr val="accent1"/>
              </a:solidFill>
            </a:endParaRPr>
          </a:p>
          <a:p>
            <a:r>
              <a:rPr lang="en-US" sz="3200" dirty="0">
                <a:solidFill>
                  <a:srgbClr val="FF0000"/>
                </a:solidFill>
              </a:rPr>
              <a:t>Back to biology </a:t>
            </a:r>
          </a:p>
        </p:txBody>
      </p:sp>
      <p:sp>
        <p:nvSpPr>
          <p:cNvPr id="4" name="Title 1">
            <a:extLst>
              <a:ext uri="{FF2B5EF4-FFF2-40B4-BE49-F238E27FC236}">
                <a16:creationId xmlns:a16="http://schemas.microsoft.com/office/drawing/2014/main" id="{1F69BCDE-7889-4AA4-860B-FC80DF479EF4}"/>
              </a:ext>
            </a:extLst>
          </p:cNvPr>
          <p:cNvSpPr txBox="1">
            <a:spLocks/>
          </p:cNvSpPr>
          <p:nvPr/>
        </p:nvSpPr>
        <p:spPr bwMode="auto">
          <a:xfrm>
            <a:off x="467544" y="-99392"/>
            <a:ext cx="65246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72000" numCol="1" anchor="b" anchorCtr="0" compatLnSpc="1">
            <a:prstTxWarp prst="textNoShape">
              <a:avLst/>
            </a:prstTxWarp>
            <a:normAutofit/>
          </a:bodyPr>
          <a:lstStyle>
            <a:lvl1pPr algn="l" rtl="0" eaLnBrk="0" fontAlgn="base" hangingPunct="0">
              <a:lnSpc>
                <a:spcPct val="96000"/>
              </a:lnSpc>
              <a:spcBef>
                <a:spcPct val="0"/>
              </a:spcBef>
              <a:spcAft>
                <a:spcPct val="0"/>
              </a:spcAft>
              <a:defRPr sz="2400" b="1">
                <a:solidFill>
                  <a:schemeClr val="tx1"/>
                </a:solidFill>
                <a:latin typeface="+mj-lt"/>
                <a:ea typeface="+mj-ea"/>
                <a:cs typeface="+mj-cs"/>
              </a:defRPr>
            </a:lvl1pPr>
            <a:lvl2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2pPr>
            <a:lvl3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3pPr>
            <a:lvl4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4pPr>
            <a:lvl5pPr algn="l" rtl="0" eaLnBrk="0" fontAlgn="base" hangingPunct="0">
              <a:lnSpc>
                <a:spcPct val="96000"/>
              </a:lnSpc>
              <a:spcBef>
                <a:spcPct val="0"/>
              </a:spcBef>
              <a:spcAft>
                <a:spcPct val="0"/>
              </a:spcAft>
              <a:defRPr sz="2400" b="1">
                <a:solidFill>
                  <a:schemeClr val="tx1"/>
                </a:solidFill>
                <a:latin typeface="Calibri" panose="020F0502020204030204" pitchFamily="34" charset="0"/>
                <a:ea typeface="ＭＳ Ｐゴシック" charset="0"/>
              </a:defRPr>
            </a:lvl5pPr>
            <a:lvl6pPr marL="4572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6pPr>
            <a:lvl7pPr marL="9144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7pPr>
            <a:lvl8pPr marL="13716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8pPr>
            <a:lvl9pPr marL="18288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9pPr>
          </a:lstStyle>
          <a:p>
            <a:r>
              <a:rPr lang="en-US" b="0" i="1" kern="0" dirty="0" err="1"/>
              <a:t>Samenvatting</a:t>
            </a:r>
            <a:endParaRPr lang="en-US" b="0" i="1" kern="0" dirty="0"/>
          </a:p>
        </p:txBody>
      </p:sp>
      <p:pic>
        <p:nvPicPr>
          <p:cNvPr id="5" name="Picture 2" descr="heart">
            <a:extLst>
              <a:ext uri="{FF2B5EF4-FFF2-40B4-BE49-F238E27FC236}">
                <a16:creationId xmlns:a16="http://schemas.microsoft.com/office/drawing/2014/main" id="{28C16874-FD6D-45E5-9D19-038EB58806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507" y="2204876"/>
            <a:ext cx="2779607" cy="2100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1005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AAC8-6245-491C-B088-2C459D115157}"/>
              </a:ext>
            </a:extLst>
          </p:cNvPr>
          <p:cNvSpPr>
            <a:spLocks noGrp="1"/>
          </p:cNvSpPr>
          <p:nvPr>
            <p:ph type="ctrTitle"/>
          </p:nvPr>
        </p:nvSpPr>
        <p:spPr/>
        <p:txBody>
          <a:bodyPr/>
          <a:lstStyle/>
          <a:p>
            <a:br>
              <a:rPr lang="en-US" dirty="0"/>
            </a:br>
            <a:endParaRPr lang="nl-NL" dirty="0"/>
          </a:p>
        </p:txBody>
      </p:sp>
      <p:sp>
        <p:nvSpPr>
          <p:cNvPr id="3" name="Subtitle 2">
            <a:extLst>
              <a:ext uri="{FF2B5EF4-FFF2-40B4-BE49-F238E27FC236}">
                <a16:creationId xmlns:a16="http://schemas.microsoft.com/office/drawing/2014/main" id="{B9544ABC-CA85-44B6-80F6-B1862D7358AA}"/>
              </a:ext>
            </a:extLst>
          </p:cNvPr>
          <p:cNvSpPr>
            <a:spLocks noGrp="1"/>
          </p:cNvSpPr>
          <p:nvPr>
            <p:ph type="subTitle" idx="1"/>
          </p:nvPr>
        </p:nvSpPr>
        <p:spPr>
          <a:xfrm>
            <a:off x="1143000" y="971550"/>
            <a:ext cx="6858000" cy="5029200"/>
          </a:xfrm>
        </p:spPr>
        <p:txBody>
          <a:bodyPr/>
          <a:lstStyle/>
          <a:p>
            <a:r>
              <a:rPr lang="nl-NL" sz="1500" b="1" dirty="0">
                <a:solidFill>
                  <a:schemeClr val="accent1">
                    <a:lumMod val="75000"/>
                  </a:schemeClr>
                </a:solidFill>
              </a:rPr>
              <a:t>PEPTALK – </a:t>
            </a:r>
            <a:r>
              <a:rPr lang="nl-NL" sz="1500" dirty="0">
                <a:solidFill>
                  <a:schemeClr val="accent1">
                    <a:lumMod val="75000"/>
                  </a:schemeClr>
                </a:solidFill>
              </a:rPr>
              <a:t>voor </a:t>
            </a:r>
            <a:r>
              <a:rPr lang="nl-NL" sz="1500" u="sng" dirty="0">
                <a:solidFill>
                  <a:schemeClr val="accent1">
                    <a:lumMod val="75000"/>
                  </a:schemeClr>
                </a:solidFill>
              </a:rPr>
              <a:t>P</a:t>
            </a:r>
            <a:r>
              <a:rPr lang="nl-NL" sz="1500" dirty="0">
                <a:solidFill>
                  <a:schemeClr val="accent1">
                    <a:lumMod val="75000"/>
                  </a:schemeClr>
                </a:solidFill>
              </a:rPr>
              <a:t>atiënten </a:t>
            </a:r>
            <a:r>
              <a:rPr lang="nl-NL" sz="1500" u="sng" dirty="0">
                <a:solidFill>
                  <a:schemeClr val="accent1">
                    <a:lumMod val="75000"/>
                  </a:schemeClr>
                </a:solidFill>
              </a:rPr>
              <a:t>E</a:t>
            </a:r>
            <a:r>
              <a:rPr lang="nl-NL" sz="1500" dirty="0">
                <a:solidFill>
                  <a:schemeClr val="accent1">
                    <a:lumMod val="75000"/>
                  </a:schemeClr>
                </a:solidFill>
              </a:rPr>
              <a:t>n </a:t>
            </a:r>
            <a:r>
              <a:rPr lang="nl-NL" sz="1500" u="sng" dirty="0">
                <a:solidFill>
                  <a:schemeClr val="accent1">
                    <a:lumMod val="75000"/>
                  </a:schemeClr>
                </a:solidFill>
              </a:rPr>
              <a:t>P</a:t>
            </a:r>
            <a:r>
              <a:rPr lang="nl-NL" sz="1500" dirty="0">
                <a:solidFill>
                  <a:schemeClr val="accent1">
                    <a:lumMod val="75000"/>
                  </a:schemeClr>
                </a:solidFill>
              </a:rPr>
              <a:t>ersoneel</a:t>
            </a:r>
          </a:p>
          <a:p>
            <a:r>
              <a:rPr lang="nl-NL" sz="3300" dirty="0">
                <a:solidFill>
                  <a:schemeClr val="accent1">
                    <a:lumMod val="75000"/>
                  </a:schemeClr>
                </a:solidFill>
              </a:rPr>
              <a:t>Stresshormonen: vriend en vijand?</a:t>
            </a:r>
          </a:p>
          <a:p>
            <a:pPr algn="l"/>
            <a:r>
              <a:rPr lang="nl-NL" sz="2100" dirty="0">
                <a:solidFill>
                  <a:schemeClr val="accent1">
                    <a:lumMod val="75000"/>
                  </a:schemeClr>
                </a:solidFill>
              </a:rPr>
              <a:t>Stress is onvermijdelijk. Vaak is het nuttig: we kunnen dan net meer doen dan normaal. Maar stress kan ons te veel zijn, of te lang duren en kunnen we er ziek van worden. Wat weten wij over de werking van stresshormonen op lijf en leden?</a:t>
            </a:r>
          </a:p>
          <a:p>
            <a:r>
              <a:rPr lang="nl-NL" sz="2400" b="1" dirty="0">
                <a:solidFill>
                  <a:schemeClr val="accent1">
                    <a:lumMod val="75000"/>
                  </a:schemeClr>
                </a:solidFill>
              </a:rPr>
              <a:t>Professor Onno Meijer legt het uit op 9 januari</a:t>
            </a:r>
            <a:endParaRPr lang="nl-NL" sz="2400" dirty="0">
              <a:solidFill>
                <a:schemeClr val="accent1">
                  <a:lumMod val="75000"/>
                </a:schemeClr>
              </a:solidFill>
            </a:endParaRPr>
          </a:p>
        </p:txBody>
      </p:sp>
      <p:pic>
        <p:nvPicPr>
          <p:cNvPr id="4" name="Picture 3">
            <a:extLst>
              <a:ext uri="{FF2B5EF4-FFF2-40B4-BE49-F238E27FC236}">
                <a16:creationId xmlns:a16="http://schemas.microsoft.com/office/drawing/2014/main" id="{6A9BB9A1-412E-43B9-A934-D6995C5A036A}"/>
              </a:ext>
            </a:extLst>
          </p:cNvPr>
          <p:cNvPicPr/>
          <p:nvPr/>
        </p:nvPicPr>
        <p:blipFill>
          <a:blip r:embed="rId2" cstate="screen">
            <a:extLst>
              <a:ext uri="{28A0092B-C50C-407E-A947-70E740481C1C}">
                <a14:useLocalDpi xmlns:a14="http://schemas.microsoft.com/office/drawing/2010/main"/>
              </a:ext>
            </a:extLst>
          </a:blip>
          <a:stretch>
            <a:fillRect/>
          </a:stretch>
        </p:blipFill>
        <p:spPr>
          <a:xfrm>
            <a:off x="3131840" y="4077072"/>
            <a:ext cx="2479784" cy="2235869"/>
          </a:xfrm>
          <a:prstGeom prst="rect">
            <a:avLst/>
          </a:prstGeom>
        </p:spPr>
      </p:pic>
    </p:spTree>
    <p:extLst>
      <p:ext uri="{BB962C8B-B14F-4D97-AF65-F5344CB8AC3E}">
        <p14:creationId xmlns:p14="http://schemas.microsoft.com/office/powerpoint/2010/main" val="3622575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C1747-3D97-4EB5-9182-6E928B87D06C}"/>
              </a:ext>
            </a:extLst>
          </p:cNvPr>
          <p:cNvSpPr>
            <a:spLocks noGrp="1"/>
          </p:cNvSpPr>
          <p:nvPr>
            <p:ph type="dt" sz="half" idx="10"/>
          </p:nvPr>
        </p:nvSpPr>
        <p:spPr/>
        <p:txBody>
          <a:bodyPr/>
          <a:lstStyle/>
          <a:p>
            <a:fld id="{6EF67431-79C1-4595-B13F-D35B8BC75ED0}" type="datetime1">
              <a:rPr lang="en-US" smtClean="0">
                <a:solidFill>
                  <a:srgbClr val="FFFFFF"/>
                </a:solidFill>
              </a:rPr>
              <a:t>12/16/2019</a:t>
            </a:fld>
            <a:endParaRPr lang="en-US">
              <a:solidFill>
                <a:srgbClr val="FFFFFF"/>
              </a:solidFill>
            </a:endParaRPr>
          </a:p>
        </p:txBody>
      </p:sp>
      <p:sp>
        <p:nvSpPr>
          <p:cNvPr id="3" name="Slide Number Placeholder 2">
            <a:extLst>
              <a:ext uri="{FF2B5EF4-FFF2-40B4-BE49-F238E27FC236}">
                <a16:creationId xmlns:a16="http://schemas.microsoft.com/office/drawing/2014/main" id="{33DED71D-D9BE-452C-B040-4A947B0E830A}"/>
              </a:ext>
            </a:extLst>
          </p:cNvPr>
          <p:cNvSpPr>
            <a:spLocks noGrp="1"/>
          </p:cNvSpPr>
          <p:nvPr>
            <p:ph type="sldNum" sz="quarter" idx="12"/>
          </p:nvPr>
        </p:nvSpPr>
        <p:spPr/>
        <p:txBody>
          <a:bodyPr/>
          <a:lstStyle/>
          <a:p>
            <a:fld id="{84D6686E-1953-41ED-83D2-35AA56BF5852}" type="slidenum">
              <a:rPr lang="en-US" smtClean="0">
                <a:solidFill>
                  <a:srgbClr val="FFFFFF"/>
                </a:solidFill>
              </a:rPr>
              <a:pPr/>
              <a:t>24</a:t>
            </a:fld>
            <a:endParaRPr lang="en-US">
              <a:solidFill>
                <a:srgbClr val="FFFFFF"/>
              </a:solidFill>
            </a:endParaRPr>
          </a:p>
        </p:txBody>
      </p:sp>
      <p:sp>
        <p:nvSpPr>
          <p:cNvPr id="4" name="Rectangle 3">
            <a:extLst>
              <a:ext uri="{FF2B5EF4-FFF2-40B4-BE49-F238E27FC236}">
                <a16:creationId xmlns:a16="http://schemas.microsoft.com/office/drawing/2014/main" id="{6C862FCA-457B-46BA-A652-706B740723EC}"/>
              </a:ext>
            </a:extLst>
          </p:cNvPr>
          <p:cNvSpPr txBox="1">
            <a:spLocks noChangeArrowheads="1"/>
          </p:cNvSpPr>
          <p:nvPr/>
        </p:nvSpPr>
        <p:spPr>
          <a:xfrm>
            <a:off x="-141288" y="172343"/>
            <a:ext cx="7772400" cy="639763"/>
          </a:xfrm>
          <a:prstGeom prst="rect">
            <a:avLst/>
          </a:prstGeom>
        </p:spPr>
        <p:txBody>
          <a:bodyPr anchor="ctr"/>
          <a:lstStyle>
            <a:lvl1pPr algn="ctr" rtl="0" eaLnBrk="0" fontAlgn="base" hangingPunct="0">
              <a:lnSpc>
                <a:spcPct val="96000"/>
              </a:lnSpc>
              <a:spcBef>
                <a:spcPct val="0"/>
              </a:spcBef>
              <a:spcAft>
                <a:spcPct val="0"/>
              </a:spcAft>
              <a:defRPr sz="2400" i="0">
                <a:solidFill>
                  <a:schemeClr val="tx1"/>
                </a:solidFill>
                <a:latin typeface="+mj-lt"/>
                <a:ea typeface="+mj-ea"/>
                <a:cs typeface="+mj-cs"/>
              </a:defRPr>
            </a:lvl1pPr>
            <a:lvl2pPr algn="ctr" rtl="0" eaLnBrk="0" fontAlgn="base" hangingPunct="0">
              <a:lnSpc>
                <a:spcPct val="96000"/>
              </a:lnSpc>
              <a:spcBef>
                <a:spcPct val="0"/>
              </a:spcBef>
              <a:spcAft>
                <a:spcPct val="0"/>
              </a:spcAft>
              <a:defRPr sz="2600" i="1">
                <a:solidFill>
                  <a:schemeClr val="tx1"/>
                </a:solidFill>
                <a:latin typeface="Verdana" pitchFamily="34" charset="0"/>
              </a:defRPr>
            </a:lvl2pPr>
            <a:lvl3pPr algn="ctr" rtl="0" eaLnBrk="0" fontAlgn="base" hangingPunct="0">
              <a:lnSpc>
                <a:spcPct val="96000"/>
              </a:lnSpc>
              <a:spcBef>
                <a:spcPct val="0"/>
              </a:spcBef>
              <a:spcAft>
                <a:spcPct val="0"/>
              </a:spcAft>
              <a:defRPr sz="2600" i="1">
                <a:solidFill>
                  <a:schemeClr val="tx1"/>
                </a:solidFill>
                <a:latin typeface="Verdana" pitchFamily="34" charset="0"/>
              </a:defRPr>
            </a:lvl3pPr>
            <a:lvl4pPr algn="ctr" rtl="0" eaLnBrk="0" fontAlgn="base" hangingPunct="0">
              <a:lnSpc>
                <a:spcPct val="96000"/>
              </a:lnSpc>
              <a:spcBef>
                <a:spcPct val="0"/>
              </a:spcBef>
              <a:spcAft>
                <a:spcPct val="0"/>
              </a:spcAft>
              <a:defRPr sz="2600" i="1">
                <a:solidFill>
                  <a:schemeClr val="tx1"/>
                </a:solidFill>
                <a:latin typeface="Verdana" pitchFamily="34" charset="0"/>
              </a:defRPr>
            </a:lvl4pPr>
            <a:lvl5pPr algn="ctr" rtl="0" eaLnBrk="0" fontAlgn="base" hangingPunct="0">
              <a:lnSpc>
                <a:spcPct val="96000"/>
              </a:lnSpc>
              <a:spcBef>
                <a:spcPct val="0"/>
              </a:spcBef>
              <a:spcAft>
                <a:spcPct val="0"/>
              </a:spcAft>
              <a:defRPr sz="2600" i="1">
                <a:solidFill>
                  <a:schemeClr val="tx1"/>
                </a:solidFill>
                <a:latin typeface="Verdana" pitchFamily="34" charset="0"/>
              </a:defRPr>
            </a:lvl5pPr>
            <a:lvl6pPr marL="457200" algn="ctr" rtl="0" fontAlgn="base">
              <a:lnSpc>
                <a:spcPct val="96000"/>
              </a:lnSpc>
              <a:spcBef>
                <a:spcPct val="0"/>
              </a:spcBef>
              <a:spcAft>
                <a:spcPct val="0"/>
              </a:spcAft>
              <a:defRPr sz="2600" i="1">
                <a:solidFill>
                  <a:schemeClr val="tx1"/>
                </a:solidFill>
                <a:latin typeface="Verdana" pitchFamily="34" charset="0"/>
              </a:defRPr>
            </a:lvl6pPr>
            <a:lvl7pPr marL="914400" algn="ctr" rtl="0" fontAlgn="base">
              <a:lnSpc>
                <a:spcPct val="96000"/>
              </a:lnSpc>
              <a:spcBef>
                <a:spcPct val="0"/>
              </a:spcBef>
              <a:spcAft>
                <a:spcPct val="0"/>
              </a:spcAft>
              <a:defRPr sz="2600" i="1">
                <a:solidFill>
                  <a:schemeClr val="tx1"/>
                </a:solidFill>
                <a:latin typeface="Verdana" pitchFamily="34" charset="0"/>
              </a:defRPr>
            </a:lvl7pPr>
            <a:lvl8pPr marL="1371600" algn="ctr" rtl="0" fontAlgn="base">
              <a:lnSpc>
                <a:spcPct val="96000"/>
              </a:lnSpc>
              <a:spcBef>
                <a:spcPct val="0"/>
              </a:spcBef>
              <a:spcAft>
                <a:spcPct val="0"/>
              </a:spcAft>
              <a:defRPr sz="2600" i="1">
                <a:solidFill>
                  <a:schemeClr val="tx1"/>
                </a:solidFill>
                <a:latin typeface="Verdana" pitchFamily="34" charset="0"/>
              </a:defRPr>
            </a:lvl8pPr>
            <a:lvl9pPr marL="1828800" algn="ctr" rtl="0" fontAlgn="base">
              <a:lnSpc>
                <a:spcPct val="96000"/>
              </a:lnSpc>
              <a:spcBef>
                <a:spcPct val="0"/>
              </a:spcBef>
              <a:spcAft>
                <a:spcPct val="0"/>
              </a:spcAft>
              <a:defRPr sz="2600" i="1">
                <a:solidFill>
                  <a:schemeClr val="tx1"/>
                </a:solidFill>
                <a:latin typeface="Verdana" pitchFamily="34" charset="0"/>
              </a:defRPr>
            </a:lvl9pPr>
          </a:lstStyle>
          <a:p>
            <a:pPr eaLnBrk="1" hangingPunct="1"/>
            <a:r>
              <a:rPr lang="en-US" altLang="en-US" i="1" dirty="0">
                <a:latin typeface="Verdana" panose="020B0604030504040204" pitchFamily="34" charset="0"/>
              </a:rPr>
              <a:t>Acknowledgements</a:t>
            </a:r>
          </a:p>
        </p:txBody>
      </p:sp>
      <p:pic>
        <p:nvPicPr>
          <p:cNvPr id="7" name="Picture 6" descr="A group of people posing for the camera&#10;&#10;Description automatically generated">
            <a:extLst>
              <a:ext uri="{FF2B5EF4-FFF2-40B4-BE49-F238E27FC236}">
                <a16:creationId xmlns:a16="http://schemas.microsoft.com/office/drawing/2014/main" id="{75ABBBC2-35ED-4E6E-9BCE-1CBE2A63A3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91680" y="1692272"/>
            <a:ext cx="5317231" cy="3556600"/>
          </a:xfrm>
          <a:prstGeom prst="rect">
            <a:avLst/>
          </a:prstGeom>
        </p:spPr>
      </p:pic>
      <p:pic>
        <p:nvPicPr>
          <p:cNvPr id="8" name="Picture 2" descr="Afbeeldingsresultaat voor my twitter handle">
            <a:extLst>
              <a:ext uri="{FF2B5EF4-FFF2-40B4-BE49-F238E27FC236}">
                <a16:creationId xmlns:a16="http://schemas.microsoft.com/office/drawing/2014/main" id="{ABCF2B8B-1396-4FF9-B6C2-048F14DDD3A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24268" y="5812477"/>
            <a:ext cx="628688" cy="4370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5FB07D9-CE74-4C4E-B1BC-DA137DE399EB}"/>
              </a:ext>
            </a:extLst>
          </p:cNvPr>
          <p:cNvSpPr/>
          <p:nvPr/>
        </p:nvSpPr>
        <p:spPr>
          <a:xfrm>
            <a:off x="6798993" y="5786019"/>
            <a:ext cx="1664238" cy="43704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3C66">
                    <a:lumMod val="60000"/>
                    <a:lumOff val="40000"/>
                  </a:srgbClr>
                </a:solidFill>
                <a:effectLst/>
                <a:uLnTx/>
                <a:uFillTx/>
                <a:latin typeface="Calibri"/>
                <a:ea typeface="+mn-ea"/>
                <a:cs typeface="+mn-cs"/>
                <a:hlinkClick r:id="rId5">
                  <a:extLst>
                    <a:ext uri="{A12FA001-AC4F-418D-AE19-62706E023703}">
                      <ahyp:hlinkClr xmlns="" xmlns:ahyp="http://schemas.microsoft.com/office/drawing/2018/hyperlinkcolor" val="tx"/>
                    </a:ext>
                  </a:extLst>
                </a:hlinkClick>
              </a:rPr>
              <a:t>@</a:t>
            </a:r>
            <a:r>
              <a:rPr kumimoji="0" lang="en-US" sz="2000" b="0" i="0" u="sng" strike="noStrike" kern="0" cap="none" spc="0" normalizeH="0" baseline="0" noProof="0" dirty="0" err="1">
                <a:ln>
                  <a:noFill/>
                </a:ln>
                <a:solidFill>
                  <a:srgbClr val="003C66">
                    <a:lumMod val="60000"/>
                    <a:lumOff val="40000"/>
                  </a:srgbClr>
                </a:solidFill>
                <a:effectLst/>
                <a:uLnTx/>
                <a:uFillTx/>
                <a:latin typeface="Calibri"/>
                <a:ea typeface="+mn-ea"/>
                <a:cs typeface="+mn-cs"/>
              </a:rPr>
              <a:t>CVCBLeiden</a:t>
            </a:r>
            <a:endParaRPr kumimoji="0" lang="nl-NL" sz="2000" b="1" i="0" u="none" strike="noStrike" kern="0" cap="none" spc="0" normalizeH="0" baseline="0" noProof="0" dirty="0">
              <a:ln>
                <a:noFill/>
              </a:ln>
              <a:solidFill>
                <a:srgbClr val="003C66">
                  <a:lumMod val="60000"/>
                  <a:lumOff val="4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F0797589-7446-4D3E-BCB2-1941E9B93ACD}"/>
              </a:ext>
            </a:extLst>
          </p:cNvPr>
          <p:cNvSpPr txBox="1"/>
          <p:nvPr/>
        </p:nvSpPr>
        <p:spPr>
          <a:xfrm>
            <a:off x="528584" y="5805491"/>
            <a:ext cx="4696670" cy="369332"/>
          </a:xfrm>
          <a:prstGeom prst="rect">
            <a:avLst/>
          </a:prstGeom>
          <a:noFill/>
        </p:spPr>
        <p:txBody>
          <a:bodyPr wrap="none" rtlCol="0">
            <a:spAutoFit/>
          </a:bodyPr>
          <a:lstStyle/>
          <a:p>
            <a:r>
              <a:rPr lang="nl-NL" dirty="0">
                <a:solidFill>
                  <a:schemeClr val="accent1"/>
                </a:solidFill>
                <a:latin typeface="+mn-lt"/>
              </a:rPr>
              <a:t>https://ccb.lumc.nl/about-the-goumans-lab-150</a:t>
            </a:r>
          </a:p>
        </p:txBody>
      </p:sp>
      <p:pic>
        <p:nvPicPr>
          <p:cNvPr id="11" name="Picture 10">
            <a:extLst>
              <a:ext uri="{FF2B5EF4-FFF2-40B4-BE49-F238E27FC236}">
                <a16:creationId xmlns:a16="http://schemas.microsoft.com/office/drawing/2014/main" id="{2925F74B-0E4E-45DF-BED1-610F3EFF23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351" y="168573"/>
            <a:ext cx="1375698" cy="599281"/>
          </a:xfrm>
          <a:prstGeom prst="rect">
            <a:avLst/>
          </a:prstGeom>
        </p:spPr>
      </p:pic>
      <p:pic>
        <p:nvPicPr>
          <p:cNvPr id="12" name="Picture 42">
            <a:extLst>
              <a:ext uri="{FF2B5EF4-FFF2-40B4-BE49-F238E27FC236}">
                <a16:creationId xmlns:a16="http://schemas.microsoft.com/office/drawing/2014/main" id="{2EE002FD-88B9-422A-A43D-CC03EF7F684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28126" y="4293097"/>
            <a:ext cx="1161233" cy="955776"/>
          </a:xfrm>
          <a:prstGeom prst="rect">
            <a:avLst/>
          </a:prstGeom>
        </p:spPr>
      </p:pic>
    </p:spTree>
    <p:extLst>
      <p:ext uri="{BB962C8B-B14F-4D97-AF65-F5344CB8AC3E}">
        <p14:creationId xmlns:p14="http://schemas.microsoft.com/office/powerpoint/2010/main" val="3983182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3">
            <a:extLst>
              <a:ext uri="{FF2B5EF4-FFF2-40B4-BE49-F238E27FC236}">
                <a16:creationId xmlns:a16="http://schemas.microsoft.com/office/drawing/2014/main" id="{128B6EFB-B7E6-4704-B19C-97DA0D7AD1CD}"/>
              </a:ext>
            </a:extLst>
          </p:cNvPr>
          <p:cNvSpPr>
            <a:spLocks noGrp="1"/>
          </p:cNvSpPr>
          <p:nvPr>
            <p:ph type="sldNum" sz="quarter" idx="12"/>
          </p:nvPr>
        </p:nvSpPr>
        <p:spPr/>
        <p:txBody>
          <a:bodyPr/>
          <a:lstStyle>
            <a:lvl1pPr algn="ctr">
              <a:defRPr sz="2400" b="1">
                <a:solidFill>
                  <a:schemeClr val="tx1"/>
                </a:solidFill>
                <a:latin typeface="Arial" panose="020B0604020202020204" pitchFamily="34" charset="0"/>
              </a:defRPr>
            </a:lvl1pPr>
            <a:lvl2pPr marL="742950" indent="-285750" algn="ctr">
              <a:defRPr sz="2400" b="1">
                <a:solidFill>
                  <a:schemeClr val="tx1"/>
                </a:solidFill>
                <a:latin typeface="Arial" panose="020B0604020202020204" pitchFamily="34" charset="0"/>
              </a:defRPr>
            </a:lvl2pPr>
            <a:lvl3pPr marL="1143000" indent="-228600" algn="ctr">
              <a:defRPr sz="2400" b="1">
                <a:solidFill>
                  <a:schemeClr val="tx1"/>
                </a:solidFill>
                <a:latin typeface="Arial" panose="020B0604020202020204" pitchFamily="34" charset="0"/>
              </a:defRPr>
            </a:lvl3pPr>
            <a:lvl4pPr marL="1600200" indent="-228600" algn="ctr">
              <a:defRPr sz="2400" b="1">
                <a:solidFill>
                  <a:schemeClr val="tx1"/>
                </a:solidFill>
                <a:latin typeface="Arial" panose="020B0604020202020204" pitchFamily="34" charset="0"/>
              </a:defRPr>
            </a:lvl4pPr>
            <a:lvl5pPr marL="2057400" indent="-228600" algn="ctr">
              <a:defRPr sz="2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defRPr>
            </a:lvl9pPr>
          </a:lstStyle>
          <a:p>
            <a:pPr>
              <a:defRPr/>
            </a:pPr>
            <a:fld id="{3222C455-5367-40A0-941D-4374B2CC287D}" type="slidenum">
              <a:rPr lang="en-US" altLang="en-US" sz="1200" b="0">
                <a:solidFill>
                  <a:srgbClr val="FFFFFF"/>
                </a:solidFill>
              </a:rPr>
              <a:pPr>
                <a:defRPr/>
              </a:pPr>
              <a:t>3</a:t>
            </a:fld>
            <a:endParaRPr lang="en-US" altLang="en-US" sz="1200" b="0">
              <a:solidFill>
                <a:srgbClr val="FFFFFF"/>
              </a:solidFill>
            </a:endParaRPr>
          </a:p>
        </p:txBody>
      </p:sp>
      <p:sp>
        <p:nvSpPr>
          <p:cNvPr id="5" name="Rectangle 4">
            <a:extLst>
              <a:ext uri="{FF2B5EF4-FFF2-40B4-BE49-F238E27FC236}">
                <a16:creationId xmlns:a16="http://schemas.microsoft.com/office/drawing/2014/main" id="{F46376F4-0322-40AB-8146-9D018E095E8F}"/>
              </a:ext>
            </a:extLst>
          </p:cNvPr>
          <p:cNvSpPr txBox="1">
            <a:spLocks noChangeArrowheads="1"/>
          </p:cNvSpPr>
          <p:nvPr/>
        </p:nvSpPr>
        <p:spPr>
          <a:xfrm>
            <a:off x="179388" y="115888"/>
            <a:ext cx="7772400" cy="735012"/>
          </a:xfrm>
          <a:prstGeom prst="rect">
            <a:avLst/>
          </a:prstGeom>
        </p:spPr>
        <p:txBody>
          <a:bodyPr/>
          <a:lst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a:defRPr>
            </a:lvl2pPr>
            <a:lvl3pPr algn="l" rtl="0" eaLnBrk="0" fontAlgn="base" hangingPunct="0">
              <a:lnSpc>
                <a:spcPct val="96000"/>
              </a:lnSpc>
              <a:spcBef>
                <a:spcPct val="0"/>
              </a:spcBef>
              <a:spcAft>
                <a:spcPct val="0"/>
              </a:spcAft>
              <a:defRPr sz="2600" i="1">
                <a:solidFill>
                  <a:schemeClr val="tx2"/>
                </a:solidFill>
                <a:latin typeface="Times"/>
              </a:defRPr>
            </a:lvl3pPr>
            <a:lvl4pPr algn="l" rtl="0" eaLnBrk="0" fontAlgn="base" hangingPunct="0">
              <a:lnSpc>
                <a:spcPct val="96000"/>
              </a:lnSpc>
              <a:spcBef>
                <a:spcPct val="0"/>
              </a:spcBef>
              <a:spcAft>
                <a:spcPct val="0"/>
              </a:spcAft>
              <a:defRPr sz="2600" i="1">
                <a:solidFill>
                  <a:schemeClr val="tx2"/>
                </a:solidFill>
                <a:latin typeface="Times"/>
              </a:defRPr>
            </a:lvl4pPr>
            <a:lvl5pPr algn="l" rtl="0" eaLnBrk="0" fontAlgn="base" hangingPunct="0">
              <a:lnSpc>
                <a:spcPct val="96000"/>
              </a:lnSpc>
              <a:spcBef>
                <a:spcPct val="0"/>
              </a:spcBef>
              <a:spcAft>
                <a:spcPct val="0"/>
              </a:spcAft>
              <a:defRPr sz="2600" i="1">
                <a:solidFill>
                  <a:schemeClr val="tx2"/>
                </a:solidFill>
                <a:latin typeface="Times"/>
              </a:defRPr>
            </a:lvl5pPr>
            <a:lvl6pPr marL="457200" algn="l" rtl="0" fontAlgn="base">
              <a:lnSpc>
                <a:spcPct val="96000"/>
              </a:lnSpc>
              <a:spcBef>
                <a:spcPct val="0"/>
              </a:spcBef>
              <a:spcAft>
                <a:spcPct val="0"/>
              </a:spcAft>
              <a:defRPr sz="2600" i="1">
                <a:solidFill>
                  <a:schemeClr val="tx2"/>
                </a:solidFill>
                <a:latin typeface="Times"/>
              </a:defRPr>
            </a:lvl6pPr>
            <a:lvl7pPr marL="914400" algn="l" rtl="0" fontAlgn="base">
              <a:lnSpc>
                <a:spcPct val="96000"/>
              </a:lnSpc>
              <a:spcBef>
                <a:spcPct val="0"/>
              </a:spcBef>
              <a:spcAft>
                <a:spcPct val="0"/>
              </a:spcAft>
              <a:defRPr sz="2600" i="1">
                <a:solidFill>
                  <a:schemeClr val="tx2"/>
                </a:solidFill>
                <a:latin typeface="Times"/>
              </a:defRPr>
            </a:lvl7pPr>
            <a:lvl8pPr marL="1371600" algn="l" rtl="0" fontAlgn="base">
              <a:lnSpc>
                <a:spcPct val="96000"/>
              </a:lnSpc>
              <a:spcBef>
                <a:spcPct val="0"/>
              </a:spcBef>
              <a:spcAft>
                <a:spcPct val="0"/>
              </a:spcAft>
              <a:defRPr sz="2600" i="1">
                <a:solidFill>
                  <a:schemeClr val="tx2"/>
                </a:solidFill>
                <a:latin typeface="Times"/>
              </a:defRPr>
            </a:lvl8pPr>
            <a:lvl9pPr marL="1828800" algn="l" rtl="0" fontAlgn="base">
              <a:lnSpc>
                <a:spcPct val="96000"/>
              </a:lnSpc>
              <a:spcBef>
                <a:spcPct val="0"/>
              </a:spcBef>
              <a:spcAft>
                <a:spcPct val="0"/>
              </a:spcAft>
              <a:defRPr sz="2600" i="1">
                <a:solidFill>
                  <a:schemeClr val="tx2"/>
                </a:solidFill>
                <a:latin typeface="Times"/>
              </a:defRPr>
            </a:lvl9pPr>
          </a:lstStyle>
          <a:p>
            <a:pPr eaLnBrk="1" hangingPunct="1">
              <a:defRPr/>
            </a:pPr>
            <a:r>
              <a:rPr lang="en-US" altLang="en-US" sz="3600" kern="0" dirty="0" err="1">
                <a:solidFill>
                  <a:srgbClr val="FFFFFF"/>
                </a:solidFill>
              </a:rPr>
              <a:t>Ischemische</a:t>
            </a:r>
            <a:r>
              <a:rPr lang="en-US" altLang="en-US" sz="3600" kern="0" dirty="0">
                <a:solidFill>
                  <a:srgbClr val="FFFFFF"/>
                </a:solidFill>
              </a:rPr>
              <a:t> </a:t>
            </a:r>
            <a:r>
              <a:rPr lang="en-US" altLang="en-US" sz="3600" kern="0" dirty="0" err="1">
                <a:solidFill>
                  <a:srgbClr val="FFFFFF"/>
                </a:solidFill>
              </a:rPr>
              <a:t>schade</a:t>
            </a:r>
            <a:r>
              <a:rPr lang="en-US" altLang="en-US" sz="3600" kern="0" dirty="0">
                <a:solidFill>
                  <a:srgbClr val="FFFFFF"/>
                </a:solidFill>
              </a:rPr>
              <a:t> </a:t>
            </a:r>
            <a:r>
              <a:rPr lang="en-US" altLang="en-US" sz="3600" kern="0" dirty="0" err="1">
                <a:solidFill>
                  <a:srgbClr val="FFFFFF"/>
                </a:solidFill>
              </a:rPr>
              <a:t>na</a:t>
            </a:r>
            <a:r>
              <a:rPr lang="en-US" altLang="en-US" sz="3600" kern="0" dirty="0">
                <a:solidFill>
                  <a:srgbClr val="FFFFFF"/>
                </a:solidFill>
              </a:rPr>
              <a:t> </a:t>
            </a:r>
            <a:r>
              <a:rPr lang="en-US" altLang="en-US" sz="3600" kern="0" dirty="0" err="1">
                <a:solidFill>
                  <a:srgbClr val="FFFFFF"/>
                </a:solidFill>
              </a:rPr>
              <a:t>een</a:t>
            </a:r>
            <a:r>
              <a:rPr lang="en-US" altLang="en-US" sz="3600" kern="0" dirty="0">
                <a:solidFill>
                  <a:srgbClr val="FFFFFF"/>
                </a:solidFill>
              </a:rPr>
              <a:t> </a:t>
            </a:r>
            <a:r>
              <a:rPr lang="en-US" altLang="en-US" sz="3600" kern="0" dirty="0" err="1">
                <a:solidFill>
                  <a:srgbClr val="FFFFFF"/>
                </a:solidFill>
              </a:rPr>
              <a:t>hartaanval</a:t>
            </a:r>
            <a:r>
              <a:rPr lang="en-US" altLang="en-US" sz="3600" kern="0" dirty="0">
                <a:solidFill>
                  <a:srgbClr val="FFFFFF"/>
                </a:solidFill>
              </a:rPr>
              <a:t> </a:t>
            </a:r>
          </a:p>
        </p:txBody>
      </p:sp>
      <p:cxnSp>
        <p:nvCxnSpPr>
          <p:cNvPr id="6" name="Straight Arrow Connector 5">
            <a:extLst>
              <a:ext uri="{FF2B5EF4-FFF2-40B4-BE49-F238E27FC236}">
                <a16:creationId xmlns:a16="http://schemas.microsoft.com/office/drawing/2014/main" id="{DABBA5D5-AF97-467B-9E29-F21705DE07B6}"/>
              </a:ext>
            </a:extLst>
          </p:cNvPr>
          <p:cNvCxnSpPr/>
          <p:nvPr/>
        </p:nvCxnSpPr>
        <p:spPr bwMode="auto">
          <a:xfrm flipH="1">
            <a:off x="7194550" y="2124075"/>
            <a:ext cx="609600" cy="26352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0486" name="Picture 3" descr="hartaanval">
            <a:extLst>
              <a:ext uri="{FF2B5EF4-FFF2-40B4-BE49-F238E27FC236}">
                <a16:creationId xmlns:a16="http://schemas.microsoft.com/office/drawing/2014/main" id="{69C17BBD-8A81-447B-B5A0-9E0785EEDA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8213" y="1243013"/>
            <a:ext cx="4543425"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85D905-2DE4-452B-B87F-3D02F1994FF5}"/>
              </a:ext>
            </a:extLst>
          </p:cNvPr>
          <p:cNvSpPr>
            <a:spLocks noGrp="1"/>
          </p:cNvSpPr>
          <p:nvPr>
            <p:ph type="dt" sz="half" idx="10"/>
          </p:nvPr>
        </p:nvSpPr>
        <p:spPr/>
        <p:txBody>
          <a:bodyPr/>
          <a:lstStyle/>
          <a:p>
            <a:fld id="{98E44BAB-5B12-495A-89F8-C50CB78400CD}" type="datetime1">
              <a:rPr lang="en-US" smtClean="0"/>
              <a:t>12/16/2019</a:t>
            </a:fld>
            <a:endParaRPr lang="en-US"/>
          </a:p>
        </p:txBody>
      </p:sp>
      <p:sp>
        <p:nvSpPr>
          <p:cNvPr id="3" name="Slide Number Placeholder 2">
            <a:extLst>
              <a:ext uri="{FF2B5EF4-FFF2-40B4-BE49-F238E27FC236}">
                <a16:creationId xmlns:a16="http://schemas.microsoft.com/office/drawing/2014/main" id="{7AD843BE-A24A-47FF-A49F-063DAA4D1791}"/>
              </a:ext>
            </a:extLst>
          </p:cNvPr>
          <p:cNvSpPr>
            <a:spLocks noGrp="1"/>
          </p:cNvSpPr>
          <p:nvPr>
            <p:ph type="sldNum" sz="quarter" idx="12"/>
          </p:nvPr>
        </p:nvSpPr>
        <p:spPr/>
        <p:txBody>
          <a:bodyPr/>
          <a:lstStyle/>
          <a:p>
            <a:fld id="{D947C5D1-FE03-4AC1-9FE0-5CA29D980580}" type="slidenum">
              <a:rPr lang="en-US" smtClean="0"/>
              <a:t>4</a:t>
            </a:fld>
            <a:endParaRPr lang="en-US"/>
          </a:p>
        </p:txBody>
      </p:sp>
      <p:sp>
        <p:nvSpPr>
          <p:cNvPr id="4" name="Footer Placeholder 3">
            <a:extLst>
              <a:ext uri="{FF2B5EF4-FFF2-40B4-BE49-F238E27FC236}">
                <a16:creationId xmlns:a16="http://schemas.microsoft.com/office/drawing/2014/main" id="{A814066C-7194-4ADD-8B38-78B5C23BFC1F}"/>
              </a:ext>
            </a:extLst>
          </p:cNvPr>
          <p:cNvSpPr>
            <a:spLocks noGrp="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defPPr>
              <a:defRPr lang="en-GB"/>
            </a:defPPr>
            <a:lvl1pPr algn="l" rtl="0" eaLnBrk="0" fontAlgn="base" hangingPunct="0">
              <a:spcBef>
                <a:spcPct val="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a:lstStyle>
          <a:p>
            <a:endParaRPr lang="en-US" dirty="0"/>
          </a:p>
        </p:txBody>
      </p:sp>
      <p:pic>
        <p:nvPicPr>
          <p:cNvPr id="8" name="Picture 7">
            <a:extLst>
              <a:ext uri="{FF2B5EF4-FFF2-40B4-BE49-F238E27FC236}">
                <a16:creationId xmlns:a16="http://schemas.microsoft.com/office/drawing/2014/main" id="{496EBC03-A819-4B9B-B0EA-9664BBB6C0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82982" y="2587372"/>
            <a:ext cx="3426703" cy="2167508"/>
          </a:xfrm>
          <a:prstGeom prst="rect">
            <a:avLst/>
          </a:prstGeom>
        </p:spPr>
      </p:pic>
      <p:pic>
        <p:nvPicPr>
          <p:cNvPr id="6" name="Picture 5">
            <a:extLst>
              <a:ext uri="{FF2B5EF4-FFF2-40B4-BE49-F238E27FC236}">
                <a16:creationId xmlns:a16="http://schemas.microsoft.com/office/drawing/2014/main" id="{E374BFB3-E720-4AA4-88A0-7AA0BDF3C6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750" y="2027582"/>
            <a:ext cx="4739882" cy="3429233"/>
          </a:xfrm>
          <a:prstGeom prst="rect">
            <a:avLst/>
          </a:prstGeom>
        </p:spPr>
      </p:pic>
      <p:sp>
        <p:nvSpPr>
          <p:cNvPr id="11" name="Rectangle 4">
            <a:extLst>
              <a:ext uri="{FF2B5EF4-FFF2-40B4-BE49-F238E27FC236}">
                <a16:creationId xmlns:a16="http://schemas.microsoft.com/office/drawing/2014/main" id="{177B9CF7-F904-415B-BA3D-305BB1CC3B44}"/>
              </a:ext>
            </a:extLst>
          </p:cNvPr>
          <p:cNvSpPr txBox="1">
            <a:spLocks noChangeArrowheads="1"/>
          </p:cNvSpPr>
          <p:nvPr/>
        </p:nvSpPr>
        <p:spPr>
          <a:xfrm>
            <a:off x="323528" y="193796"/>
            <a:ext cx="7772400" cy="735012"/>
          </a:xfrm>
          <a:prstGeom prst="rect">
            <a:avLst/>
          </a:prstGeom>
        </p:spPr>
        <p:txBody>
          <a:bodyPr/>
          <a:lst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a:defRPr>
            </a:lvl2pPr>
            <a:lvl3pPr algn="l" rtl="0" eaLnBrk="0" fontAlgn="base" hangingPunct="0">
              <a:lnSpc>
                <a:spcPct val="96000"/>
              </a:lnSpc>
              <a:spcBef>
                <a:spcPct val="0"/>
              </a:spcBef>
              <a:spcAft>
                <a:spcPct val="0"/>
              </a:spcAft>
              <a:defRPr sz="2600" i="1">
                <a:solidFill>
                  <a:schemeClr val="tx2"/>
                </a:solidFill>
                <a:latin typeface="Times"/>
              </a:defRPr>
            </a:lvl3pPr>
            <a:lvl4pPr algn="l" rtl="0" eaLnBrk="0" fontAlgn="base" hangingPunct="0">
              <a:lnSpc>
                <a:spcPct val="96000"/>
              </a:lnSpc>
              <a:spcBef>
                <a:spcPct val="0"/>
              </a:spcBef>
              <a:spcAft>
                <a:spcPct val="0"/>
              </a:spcAft>
              <a:defRPr sz="2600" i="1">
                <a:solidFill>
                  <a:schemeClr val="tx2"/>
                </a:solidFill>
                <a:latin typeface="Times"/>
              </a:defRPr>
            </a:lvl4pPr>
            <a:lvl5pPr algn="l" rtl="0" eaLnBrk="0" fontAlgn="base" hangingPunct="0">
              <a:lnSpc>
                <a:spcPct val="96000"/>
              </a:lnSpc>
              <a:spcBef>
                <a:spcPct val="0"/>
              </a:spcBef>
              <a:spcAft>
                <a:spcPct val="0"/>
              </a:spcAft>
              <a:defRPr sz="2600" i="1">
                <a:solidFill>
                  <a:schemeClr val="tx2"/>
                </a:solidFill>
                <a:latin typeface="Times"/>
              </a:defRPr>
            </a:lvl5pPr>
            <a:lvl6pPr marL="457200" algn="l" rtl="0" fontAlgn="base">
              <a:lnSpc>
                <a:spcPct val="96000"/>
              </a:lnSpc>
              <a:spcBef>
                <a:spcPct val="0"/>
              </a:spcBef>
              <a:spcAft>
                <a:spcPct val="0"/>
              </a:spcAft>
              <a:defRPr sz="2600" i="1">
                <a:solidFill>
                  <a:schemeClr val="tx2"/>
                </a:solidFill>
                <a:latin typeface="Times"/>
              </a:defRPr>
            </a:lvl6pPr>
            <a:lvl7pPr marL="914400" algn="l" rtl="0" fontAlgn="base">
              <a:lnSpc>
                <a:spcPct val="96000"/>
              </a:lnSpc>
              <a:spcBef>
                <a:spcPct val="0"/>
              </a:spcBef>
              <a:spcAft>
                <a:spcPct val="0"/>
              </a:spcAft>
              <a:defRPr sz="2600" i="1">
                <a:solidFill>
                  <a:schemeClr val="tx2"/>
                </a:solidFill>
                <a:latin typeface="Times"/>
              </a:defRPr>
            </a:lvl7pPr>
            <a:lvl8pPr marL="1371600" algn="l" rtl="0" fontAlgn="base">
              <a:lnSpc>
                <a:spcPct val="96000"/>
              </a:lnSpc>
              <a:spcBef>
                <a:spcPct val="0"/>
              </a:spcBef>
              <a:spcAft>
                <a:spcPct val="0"/>
              </a:spcAft>
              <a:defRPr sz="2600" i="1">
                <a:solidFill>
                  <a:schemeClr val="tx2"/>
                </a:solidFill>
                <a:latin typeface="Times"/>
              </a:defRPr>
            </a:lvl8pPr>
            <a:lvl9pPr marL="1828800" algn="l" rtl="0" fontAlgn="base">
              <a:lnSpc>
                <a:spcPct val="96000"/>
              </a:lnSpc>
              <a:spcBef>
                <a:spcPct val="0"/>
              </a:spcBef>
              <a:spcAft>
                <a:spcPct val="0"/>
              </a:spcAft>
              <a:defRPr sz="2600" i="1">
                <a:solidFill>
                  <a:schemeClr val="tx2"/>
                </a:solidFill>
                <a:latin typeface="Times"/>
              </a:defRPr>
            </a:lvl9pPr>
          </a:lstStyle>
          <a:p>
            <a:pPr eaLnBrk="1" hangingPunct="1">
              <a:defRPr/>
            </a:pPr>
            <a:r>
              <a:rPr lang="en-US" altLang="en-US" sz="2800" kern="0" dirty="0" err="1">
                <a:solidFill>
                  <a:srgbClr val="FFFFFF"/>
                </a:solidFill>
              </a:rPr>
              <a:t>Behandeling</a:t>
            </a:r>
            <a:r>
              <a:rPr lang="en-US" altLang="en-US" sz="2800" kern="0" dirty="0">
                <a:solidFill>
                  <a:srgbClr val="FFFFFF"/>
                </a:solidFill>
              </a:rPr>
              <a:t> van </a:t>
            </a:r>
            <a:r>
              <a:rPr lang="en-US" altLang="en-US" sz="2800" kern="0" dirty="0" err="1">
                <a:solidFill>
                  <a:srgbClr val="FFFFFF"/>
                </a:solidFill>
              </a:rPr>
              <a:t>een</a:t>
            </a:r>
            <a:r>
              <a:rPr lang="en-US" altLang="en-US" sz="2800" kern="0" dirty="0">
                <a:solidFill>
                  <a:srgbClr val="FFFFFF"/>
                </a:solidFill>
              </a:rPr>
              <a:t> </a:t>
            </a:r>
            <a:r>
              <a:rPr lang="en-US" altLang="en-US" sz="2800" kern="0" dirty="0" err="1">
                <a:solidFill>
                  <a:srgbClr val="FFFFFF"/>
                </a:solidFill>
              </a:rPr>
              <a:t>beschadigde</a:t>
            </a:r>
            <a:r>
              <a:rPr lang="en-US" altLang="en-US" sz="2800" kern="0" dirty="0">
                <a:solidFill>
                  <a:srgbClr val="FFFFFF"/>
                </a:solidFill>
              </a:rPr>
              <a:t> spier</a:t>
            </a:r>
          </a:p>
        </p:txBody>
      </p:sp>
    </p:spTree>
    <p:extLst>
      <p:ext uri="{BB962C8B-B14F-4D97-AF65-F5344CB8AC3E}">
        <p14:creationId xmlns:p14="http://schemas.microsoft.com/office/powerpoint/2010/main" val="2701959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F76198-ABF6-4F78-BB58-4AF20C1B4E46}"/>
              </a:ext>
            </a:extLst>
          </p:cNvPr>
          <p:cNvSpPr>
            <a:spLocks noGrp="1"/>
          </p:cNvSpPr>
          <p:nvPr>
            <p:ph type="dt" sz="half" idx="10"/>
          </p:nvPr>
        </p:nvSpPr>
        <p:spPr/>
        <p:txBody>
          <a:bodyPr/>
          <a:lstStyle/>
          <a:p>
            <a:fld id="{438EE5B6-4D55-4319-9EB8-C2600623B1DA}" type="datetime1">
              <a:rPr lang="en-US" smtClean="0">
                <a:solidFill>
                  <a:srgbClr val="FFFFFF"/>
                </a:solidFill>
              </a:rPr>
              <a:t>12/16/2019</a:t>
            </a:fld>
            <a:endParaRPr lang="en-US">
              <a:solidFill>
                <a:srgbClr val="FFFFFF"/>
              </a:solidFill>
            </a:endParaRPr>
          </a:p>
        </p:txBody>
      </p:sp>
      <p:sp>
        <p:nvSpPr>
          <p:cNvPr id="3" name="Slide Number Placeholder 2">
            <a:extLst>
              <a:ext uri="{FF2B5EF4-FFF2-40B4-BE49-F238E27FC236}">
                <a16:creationId xmlns:a16="http://schemas.microsoft.com/office/drawing/2014/main" id="{6204B62C-0269-433B-8747-BD97B087B9F5}"/>
              </a:ext>
            </a:extLst>
          </p:cNvPr>
          <p:cNvSpPr>
            <a:spLocks noGrp="1"/>
          </p:cNvSpPr>
          <p:nvPr>
            <p:ph type="sldNum" sz="quarter" idx="12"/>
          </p:nvPr>
        </p:nvSpPr>
        <p:spPr/>
        <p:txBody>
          <a:bodyPr/>
          <a:lstStyle/>
          <a:p>
            <a:fld id="{84D6686E-1953-41ED-83D2-35AA56BF5852}" type="slidenum">
              <a:rPr lang="en-US" smtClean="0">
                <a:solidFill>
                  <a:srgbClr val="FFFFFF"/>
                </a:solidFill>
              </a:rPr>
              <a:pPr/>
              <a:t>5</a:t>
            </a:fld>
            <a:endParaRPr lang="en-US">
              <a:solidFill>
                <a:srgbClr val="FFFFFF"/>
              </a:solidFill>
            </a:endParaRPr>
          </a:p>
        </p:txBody>
      </p:sp>
      <p:pic>
        <p:nvPicPr>
          <p:cNvPr id="77826" name="Picture 2" descr="Afbeeldingsresultaat voor liver regeneration myth">
            <a:extLst>
              <a:ext uri="{FF2B5EF4-FFF2-40B4-BE49-F238E27FC236}">
                <a16:creationId xmlns:a16="http://schemas.microsoft.com/office/drawing/2014/main" id="{5C36998F-F548-4FFC-A362-D84F7183E6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1268760"/>
            <a:ext cx="8252877" cy="46837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8108AD7-B3B1-4457-BAF5-D1296AFCF6B3}"/>
              </a:ext>
            </a:extLst>
          </p:cNvPr>
          <p:cNvSpPr txBox="1">
            <a:spLocks noChangeArrowheads="1"/>
          </p:cNvSpPr>
          <p:nvPr/>
        </p:nvSpPr>
        <p:spPr>
          <a:xfrm>
            <a:off x="179512" y="116632"/>
            <a:ext cx="7772400" cy="735012"/>
          </a:xfrm>
          <a:prstGeom prst="rect">
            <a:avLst/>
          </a:prstGeom>
        </p:spPr>
        <p:txBody>
          <a:bodyPr/>
          <a:lst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a:defRPr>
            </a:lvl2pPr>
            <a:lvl3pPr algn="l" rtl="0" eaLnBrk="0" fontAlgn="base" hangingPunct="0">
              <a:lnSpc>
                <a:spcPct val="96000"/>
              </a:lnSpc>
              <a:spcBef>
                <a:spcPct val="0"/>
              </a:spcBef>
              <a:spcAft>
                <a:spcPct val="0"/>
              </a:spcAft>
              <a:defRPr sz="2600" i="1">
                <a:solidFill>
                  <a:schemeClr val="tx2"/>
                </a:solidFill>
                <a:latin typeface="Times"/>
              </a:defRPr>
            </a:lvl3pPr>
            <a:lvl4pPr algn="l" rtl="0" eaLnBrk="0" fontAlgn="base" hangingPunct="0">
              <a:lnSpc>
                <a:spcPct val="96000"/>
              </a:lnSpc>
              <a:spcBef>
                <a:spcPct val="0"/>
              </a:spcBef>
              <a:spcAft>
                <a:spcPct val="0"/>
              </a:spcAft>
              <a:defRPr sz="2600" i="1">
                <a:solidFill>
                  <a:schemeClr val="tx2"/>
                </a:solidFill>
                <a:latin typeface="Times"/>
              </a:defRPr>
            </a:lvl4pPr>
            <a:lvl5pPr algn="l" rtl="0" eaLnBrk="0" fontAlgn="base" hangingPunct="0">
              <a:lnSpc>
                <a:spcPct val="96000"/>
              </a:lnSpc>
              <a:spcBef>
                <a:spcPct val="0"/>
              </a:spcBef>
              <a:spcAft>
                <a:spcPct val="0"/>
              </a:spcAft>
              <a:defRPr sz="2600" i="1">
                <a:solidFill>
                  <a:schemeClr val="tx2"/>
                </a:solidFill>
                <a:latin typeface="Times"/>
              </a:defRPr>
            </a:lvl5pPr>
            <a:lvl6pPr marL="457200" algn="l" rtl="0" fontAlgn="base">
              <a:lnSpc>
                <a:spcPct val="96000"/>
              </a:lnSpc>
              <a:spcBef>
                <a:spcPct val="0"/>
              </a:spcBef>
              <a:spcAft>
                <a:spcPct val="0"/>
              </a:spcAft>
              <a:defRPr sz="2600" i="1">
                <a:solidFill>
                  <a:schemeClr val="tx2"/>
                </a:solidFill>
                <a:latin typeface="Times"/>
              </a:defRPr>
            </a:lvl6pPr>
            <a:lvl7pPr marL="914400" algn="l" rtl="0" fontAlgn="base">
              <a:lnSpc>
                <a:spcPct val="96000"/>
              </a:lnSpc>
              <a:spcBef>
                <a:spcPct val="0"/>
              </a:spcBef>
              <a:spcAft>
                <a:spcPct val="0"/>
              </a:spcAft>
              <a:defRPr sz="2600" i="1">
                <a:solidFill>
                  <a:schemeClr val="tx2"/>
                </a:solidFill>
                <a:latin typeface="Times"/>
              </a:defRPr>
            </a:lvl7pPr>
            <a:lvl8pPr marL="1371600" algn="l" rtl="0" fontAlgn="base">
              <a:lnSpc>
                <a:spcPct val="96000"/>
              </a:lnSpc>
              <a:spcBef>
                <a:spcPct val="0"/>
              </a:spcBef>
              <a:spcAft>
                <a:spcPct val="0"/>
              </a:spcAft>
              <a:defRPr sz="2600" i="1">
                <a:solidFill>
                  <a:schemeClr val="tx2"/>
                </a:solidFill>
                <a:latin typeface="Times"/>
              </a:defRPr>
            </a:lvl8pPr>
            <a:lvl9pPr marL="1828800" algn="l" rtl="0" fontAlgn="base">
              <a:lnSpc>
                <a:spcPct val="96000"/>
              </a:lnSpc>
              <a:spcBef>
                <a:spcPct val="0"/>
              </a:spcBef>
              <a:spcAft>
                <a:spcPct val="0"/>
              </a:spcAft>
              <a:defRPr sz="2600" i="1">
                <a:solidFill>
                  <a:schemeClr val="tx2"/>
                </a:solidFill>
                <a:latin typeface="Times"/>
              </a:defRPr>
            </a:lvl9pPr>
          </a:lstStyle>
          <a:p>
            <a:pPr eaLnBrk="1" hangingPunct="1">
              <a:defRPr/>
            </a:pPr>
            <a:r>
              <a:rPr lang="en-US" altLang="en-US" sz="3600" kern="0" dirty="0" err="1">
                <a:solidFill>
                  <a:srgbClr val="FFFFFF"/>
                </a:solidFill>
              </a:rPr>
              <a:t>Geen</a:t>
            </a:r>
            <a:r>
              <a:rPr lang="en-US" altLang="en-US" sz="3600" kern="0" dirty="0">
                <a:solidFill>
                  <a:srgbClr val="FFFFFF"/>
                </a:solidFill>
              </a:rPr>
              <a:t> Prometheus voor het hart</a:t>
            </a:r>
          </a:p>
        </p:txBody>
      </p:sp>
    </p:spTree>
    <p:extLst>
      <p:ext uri="{BB962C8B-B14F-4D97-AF65-F5344CB8AC3E}">
        <p14:creationId xmlns:p14="http://schemas.microsoft.com/office/powerpoint/2010/main" val="283464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0A119D78-EA3E-4614-8A26-8F02CA47D4AD}" type="slidenum">
              <a:rPr lang="en-US" altLang="en-US"/>
              <a:pPr/>
              <a:t>6</a:t>
            </a:fld>
            <a:endParaRPr lang="en-US" altLang="en-US">
              <a:solidFill>
                <a:schemeClr val="bg1"/>
              </a:solidFill>
            </a:endParaRPr>
          </a:p>
        </p:txBody>
      </p:sp>
      <p:pic>
        <p:nvPicPr>
          <p:cNvPr id="3" name="Picture 16" descr="m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60975" y="1123950"/>
            <a:ext cx="3490913" cy="5184775"/>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sp>
        <p:nvSpPr>
          <p:cNvPr id="8" name="Rectangle 4"/>
          <p:cNvSpPr txBox="1">
            <a:spLocks noChangeArrowheads="1"/>
          </p:cNvSpPr>
          <p:nvPr/>
        </p:nvSpPr>
        <p:spPr>
          <a:xfrm>
            <a:off x="323528" y="193796"/>
            <a:ext cx="7772400" cy="735012"/>
          </a:xfrm>
          <a:prstGeom prst="rect">
            <a:avLst/>
          </a:prstGeom>
        </p:spPr>
        <p:txBody>
          <a:bodyPr/>
          <a:lst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a:defRPr>
            </a:lvl2pPr>
            <a:lvl3pPr algn="l" rtl="0" eaLnBrk="0" fontAlgn="base" hangingPunct="0">
              <a:lnSpc>
                <a:spcPct val="96000"/>
              </a:lnSpc>
              <a:spcBef>
                <a:spcPct val="0"/>
              </a:spcBef>
              <a:spcAft>
                <a:spcPct val="0"/>
              </a:spcAft>
              <a:defRPr sz="2600" i="1">
                <a:solidFill>
                  <a:schemeClr val="tx2"/>
                </a:solidFill>
                <a:latin typeface="Times"/>
              </a:defRPr>
            </a:lvl3pPr>
            <a:lvl4pPr algn="l" rtl="0" eaLnBrk="0" fontAlgn="base" hangingPunct="0">
              <a:lnSpc>
                <a:spcPct val="96000"/>
              </a:lnSpc>
              <a:spcBef>
                <a:spcPct val="0"/>
              </a:spcBef>
              <a:spcAft>
                <a:spcPct val="0"/>
              </a:spcAft>
              <a:defRPr sz="2600" i="1">
                <a:solidFill>
                  <a:schemeClr val="tx2"/>
                </a:solidFill>
                <a:latin typeface="Times"/>
              </a:defRPr>
            </a:lvl4pPr>
            <a:lvl5pPr algn="l" rtl="0" eaLnBrk="0" fontAlgn="base" hangingPunct="0">
              <a:lnSpc>
                <a:spcPct val="96000"/>
              </a:lnSpc>
              <a:spcBef>
                <a:spcPct val="0"/>
              </a:spcBef>
              <a:spcAft>
                <a:spcPct val="0"/>
              </a:spcAft>
              <a:defRPr sz="2600" i="1">
                <a:solidFill>
                  <a:schemeClr val="tx2"/>
                </a:solidFill>
                <a:latin typeface="Times"/>
              </a:defRPr>
            </a:lvl5pPr>
            <a:lvl6pPr marL="457200" algn="l" rtl="0" fontAlgn="base">
              <a:lnSpc>
                <a:spcPct val="96000"/>
              </a:lnSpc>
              <a:spcBef>
                <a:spcPct val="0"/>
              </a:spcBef>
              <a:spcAft>
                <a:spcPct val="0"/>
              </a:spcAft>
              <a:defRPr sz="2600" i="1">
                <a:solidFill>
                  <a:schemeClr val="tx2"/>
                </a:solidFill>
                <a:latin typeface="Times"/>
              </a:defRPr>
            </a:lvl6pPr>
            <a:lvl7pPr marL="914400" algn="l" rtl="0" fontAlgn="base">
              <a:lnSpc>
                <a:spcPct val="96000"/>
              </a:lnSpc>
              <a:spcBef>
                <a:spcPct val="0"/>
              </a:spcBef>
              <a:spcAft>
                <a:spcPct val="0"/>
              </a:spcAft>
              <a:defRPr sz="2600" i="1">
                <a:solidFill>
                  <a:schemeClr val="tx2"/>
                </a:solidFill>
                <a:latin typeface="Times"/>
              </a:defRPr>
            </a:lvl7pPr>
            <a:lvl8pPr marL="1371600" algn="l" rtl="0" fontAlgn="base">
              <a:lnSpc>
                <a:spcPct val="96000"/>
              </a:lnSpc>
              <a:spcBef>
                <a:spcPct val="0"/>
              </a:spcBef>
              <a:spcAft>
                <a:spcPct val="0"/>
              </a:spcAft>
              <a:defRPr sz="2600" i="1">
                <a:solidFill>
                  <a:schemeClr val="tx2"/>
                </a:solidFill>
                <a:latin typeface="Times"/>
              </a:defRPr>
            </a:lvl8pPr>
            <a:lvl9pPr marL="1828800" algn="l" rtl="0" fontAlgn="base">
              <a:lnSpc>
                <a:spcPct val="96000"/>
              </a:lnSpc>
              <a:spcBef>
                <a:spcPct val="0"/>
              </a:spcBef>
              <a:spcAft>
                <a:spcPct val="0"/>
              </a:spcAft>
              <a:defRPr sz="2600" i="1">
                <a:solidFill>
                  <a:schemeClr val="tx2"/>
                </a:solidFill>
                <a:latin typeface="Times"/>
              </a:defRPr>
            </a:lvl9pPr>
          </a:lstStyle>
          <a:p>
            <a:pPr eaLnBrk="1" hangingPunct="1">
              <a:defRPr/>
            </a:pPr>
            <a:r>
              <a:rPr lang="en-US" altLang="en-US" sz="3200" kern="0" dirty="0" err="1">
                <a:solidFill>
                  <a:srgbClr val="FFFFFF"/>
                </a:solidFill>
              </a:rPr>
              <a:t>Ischemische</a:t>
            </a:r>
            <a:r>
              <a:rPr lang="en-US" altLang="en-US" sz="3200" kern="0" dirty="0">
                <a:solidFill>
                  <a:srgbClr val="FFFFFF"/>
                </a:solidFill>
              </a:rPr>
              <a:t> </a:t>
            </a:r>
            <a:r>
              <a:rPr lang="en-US" altLang="en-US" sz="3200" kern="0" dirty="0" err="1">
                <a:solidFill>
                  <a:srgbClr val="FFFFFF"/>
                </a:solidFill>
              </a:rPr>
              <a:t>schade</a:t>
            </a:r>
            <a:r>
              <a:rPr lang="en-US" altLang="en-US" sz="3200" kern="0" dirty="0">
                <a:solidFill>
                  <a:srgbClr val="FFFFFF"/>
                </a:solidFill>
              </a:rPr>
              <a:t> </a:t>
            </a:r>
            <a:r>
              <a:rPr lang="en-US" altLang="en-US" sz="3200" kern="0" dirty="0" err="1">
                <a:solidFill>
                  <a:srgbClr val="FFFFFF"/>
                </a:solidFill>
              </a:rPr>
              <a:t>na</a:t>
            </a:r>
            <a:r>
              <a:rPr lang="en-US" altLang="en-US" sz="3200" kern="0" dirty="0">
                <a:solidFill>
                  <a:srgbClr val="FFFFFF"/>
                </a:solidFill>
              </a:rPr>
              <a:t> </a:t>
            </a:r>
            <a:r>
              <a:rPr lang="en-US" altLang="en-US" sz="3200" kern="0" dirty="0" err="1">
                <a:solidFill>
                  <a:srgbClr val="FFFFFF"/>
                </a:solidFill>
              </a:rPr>
              <a:t>een</a:t>
            </a:r>
            <a:r>
              <a:rPr lang="en-US" altLang="en-US" sz="3200" kern="0" dirty="0">
                <a:solidFill>
                  <a:srgbClr val="FFFFFF"/>
                </a:solidFill>
              </a:rPr>
              <a:t> </a:t>
            </a:r>
            <a:r>
              <a:rPr lang="en-US" altLang="en-US" sz="3200" kern="0" dirty="0" err="1">
                <a:solidFill>
                  <a:srgbClr val="FFFFFF"/>
                </a:solidFill>
              </a:rPr>
              <a:t>hartaanval</a:t>
            </a:r>
            <a:r>
              <a:rPr lang="en-US" altLang="en-US" sz="3200" kern="0" dirty="0">
                <a:solidFill>
                  <a:srgbClr val="FFFFFF"/>
                </a:solidFill>
              </a:rPr>
              <a:t> </a:t>
            </a:r>
          </a:p>
        </p:txBody>
      </p:sp>
      <p:sp>
        <p:nvSpPr>
          <p:cNvPr id="11" name="Rectangle 17"/>
          <p:cNvSpPr>
            <a:spLocks noChangeArrowheads="1"/>
          </p:cNvSpPr>
          <p:nvPr/>
        </p:nvSpPr>
        <p:spPr bwMode="auto">
          <a:xfrm>
            <a:off x="-139700" y="1294502"/>
            <a:ext cx="5400675"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panose="02020603050405020304" pitchFamily="18" charset="0"/>
              </a:defRPr>
            </a:lvl1pPr>
            <a:lvl2pPr marL="549275" indent="-1270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a:buClr>
                <a:srgbClr val="666699"/>
              </a:buClr>
            </a:pPr>
            <a:endParaRPr lang="en-US" altLang="en-US" sz="2200" b="1" dirty="0">
              <a:solidFill>
                <a:srgbClr val="000000"/>
              </a:solidFill>
              <a:latin typeface="Myriad Pro" pitchFamily="34" charset="0"/>
              <a:cs typeface="Arial" panose="020B0604020202020204" pitchFamily="34" charset="0"/>
            </a:endParaRPr>
          </a:p>
          <a:p>
            <a:pPr lvl="1">
              <a:lnSpc>
                <a:spcPct val="150000"/>
              </a:lnSpc>
              <a:buClr>
                <a:srgbClr val="222268"/>
              </a:buClr>
              <a:buFont typeface="Arial" panose="020B0604020202020204" pitchFamily="34" charset="0"/>
              <a:buChar char="•"/>
            </a:pPr>
            <a:r>
              <a:rPr lang="en-US" altLang="en-US" sz="2200" dirty="0">
                <a:solidFill>
                  <a:srgbClr val="000000"/>
                </a:solidFill>
                <a:latin typeface="Myriad Pro" pitchFamily="34" charset="0"/>
                <a:cs typeface="Arial" panose="020B0604020202020204" pitchFamily="34" charset="0"/>
              </a:rPr>
              <a:t> </a:t>
            </a:r>
            <a:r>
              <a:rPr lang="en-US" altLang="en-US" sz="2200" dirty="0" err="1">
                <a:solidFill>
                  <a:srgbClr val="000000"/>
                </a:solidFill>
                <a:latin typeface="Myriad Pro" pitchFamily="34" charset="0"/>
                <a:cs typeface="Arial" panose="020B0604020202020204" pitchFamily="34" charset="0"/>
              </a:rPr>
              <a:t>Cel</a:t>
            </a:r>
            <a:r>
              <a:rPr lang="en-US" altLang="en-US" sz="2200" dirty="0">
                <a:solidFill>
                  <a:srgbClr val="000000"/>
                </a:solidFill>
                <a:latin typeface="Myriad Pro" pitchFamily="34" charset="0"/>
                <a:cs typeface="Arial" panose="020B0604020202020204" pitchFamily="34" charset="0"/>
              </a:rPr>
              <a:t> </a:t>
            </a:r>
            <a:r>
              <a:rPr lang="en-US" altLang="en-US" sz="2200" dirty="0" err="1">
                <a:solidFill>
                  <a:srgbClr val="000000"/>
                </a:solidFill>
                <a:latin typeface="Myriad Pro" pitchFamily="34" charset="0"/>
                <a:cs typeface="Arial" panose="020B0604020202020204" pitchFamily="34" charset="0"/>
              </a:rPr>
              <a:t>dood</a:t>
            </a:r>
            <a:endParaRPr lang="en-US" altLang="en-US" sz="2200" dirty="0">
              <a:solidFill>
                <a:srgbClr val="000000"/>
              </a:solidFill>
              <a:latin typeface="Myriad Pro" pitchFamily="34" charset="0"/>
              <a:cs typeface="Arial" panose="020B0604020202020204" pitchFamily="34" charset="0"/>
            </a:endParaRPr>
          </a:p>
          <a:p>
            <a:pPr lvl="1">
              <a:lnSpc>
                <a:spcPct val="150000"/>
              </a:lnSpc>
              <a:buClr>
                <a:srgbClr val="222268"/>
              </a:buClr>
              <a:buFont typeface="Arial" panose="020B0604020202020204" pitchFamily="34" charset="0"/>
              <a:buChar char="•"/>
            </a:pPr>
            <a:r>
              <a:rPr lang="en-US" altLang="en-US" sz="2200" dirty="0">
                <a:solidFill>
                  <a:srgbClr val="000000"/>
                </a:solidFill>
                <a:latin typeface="Myriad Pro" pitchFamily="34" charset="0"/>
                <a:cs typeface="Arial" panose="020B0604020202020204" pitchFamily="34" charset="0"/>
              </a:rPr>
              <a:t> </a:t>
            </a:r>
            <a:r>
              <a:rPr lang="en-US" altLang="en-US" sz="2200" dirty="0" err="1">
                <a:solidFill>
                  <a:srgbClr val="000000"/>
                </a:solidFill>
                <a:latin typeface="Myriad Pro" pitchFamily="34" charset="0"/>
                <a:cs typeface="Arial" panose="020B0604020202020204" pitchFamily="34" charset="0"/>
              </a:rPr>
              <a:t>hartspiercellen</a:t>
            </a:r>
            <a:r>
              <a:rPr lang="en-US" altLang="en-US" sz="2200" dirty="0">
                <a:solidFill>
                  <a:srgbClr val="000000"/>
                </a:solidFill>
                <a:latin typeface="Myriad Pro" pitchFamily="34" charset="0"/>
                <a:cs typeface="Arial" panose="020B0604020202020204" pitchFamily="34" charset="0"/>
              </a:rPr>
              <a:t> </a:t>
            </a:r>
            <a:r>
              <a:rPr lang="en-US" altLang="en-US" sz="2200" dirty="0" err="1">
                <a:solidFill>
                  <a:srgbClr val="000000"/>
                </a:solidFill>
                <a:latin typeface="Myriad Pro" pitchFamily="34" charset="0"/>
                <a:cs typeface="Arial" panose="020B0604020202020204" pitchFamily="34" charset="0"/>
              </a:rPr>
              <a:t>delen</a:t>
            </a:r>
            <a:r>
              <a:rPr lang="en-US" altLang="en-US" sz="2200" dirty="0">
                <a:solidFill>
                  <a:srgbClr val="000000"/>
                </a:solidFill>
                <a:latin typeface="Myriad Pro" pitchFamily="34" charset="0"/>
                <a:cs typeface="Arial" panose="020B0604020202020204" pitchFamily="34" charset="0"/>
              </a:rPr>
              <a:t> </a:t>
            </a:r>
            <a:r>
              <a:rPr lang="en-US" altLang="en-US" sz="2200" dirty="0" err="1">
                <a:solidFill>
                  <a:srgbClr val="000000"/>
                </a:solidFill>
                <a:latin typeface="Myriad Pro" pitchFamily="34" charset="0"/>
                <a:cs typeface="Arial" panose="020B0604020202020204" pitchFamily="34" charset="0"/>
              </a:rPr>
              <a:t>niet</a:t>
            </a:r>
            <a:endParaRPr lang="en-US" altLang="en-US" sz="2200" dirty="0">
              <a:solidFill>
                <a:srgbClr val="000000"/>
              </a:solidFill>
              <a:latin typeface="Myriad Pro" pitchFamily="34" charset="0"/>
              <a:cs typeface="Arial" panose="020B0604020202020204" pitchFamily="34" charset="0"/>
            </a:endParaRPr>
          </a:p>
          <a:p>
            <a:pPr lvl="1">
              <a:lnSpc>
                <a:spcPct val="150000"/>
              </a:lnSpc>
              <a:buClr>
                <a:srgbClr val="222268"/>
              </a:buClr>
              <a:buFont typeface="Arial" panose="020B0604020202020204" pitchFamily="34" charset="0"/>
              <a:buChar char="•"/>
            </a:pPr>
            <a:r>
              <a:rPr lang="en-US" altLang="en-US" sz="2200" dirty="0">
                <a:solidFill>
                  <a:srgbClr val="000000"/>
                </a:solidFill>
                <a:latin typeface="Myriad Pro" pitchFamily="34" charset="0"/>
                <a:cs typeface="Arial" panose="020B0604020202020204" pitchFamily="34" charset="0"/>
              </a:rPr>
              <a:t> </a:t>
            </a:r>
            <a:r>
              <a:rPr lang="en-US" altLang="en-US" sz="2200" dirty="0" err="1">
                <a:solidFill>
                  <a:srgbClr val="000000"/>
                </a:solidFill>
                <a:latin typeface="Myriad Pro" pitchFamily="34" charset="0"/>
                <a:cs typeface="Arial" panose="020B0604020202020204" pitchFamily="34" charset="0"/>
              </a:rPr>
              <a:t>Litteken</a:t>
            </a:r>
            <a:r>
              <a:rPr lang="en-US" altLang="en-US" sz="2200" dirty="0">
                <a:solidFill>
                  <a:srgbClr val="000000"/>
                </a:solidFill>
                <a:latin typeface="Myriad Pro" pitchFamily="34" charset="0"/>
                <a:cs typeface="Arial" panose="020B0604020202020204" pitchFamily="34" charset="0"/>
              </a:rPr>
              <a:t> </a:t>
            </a:r>
            <a:r>
              <a:rPr lang="en-US" altLang="en-US" sz="2200" dirty="0" err="1">
                <a:solidFill>
                  <a:srgbClr val="000000"/>
                </a:solidFill>
                <a:latin typeface="Myriad Pro" pitchFamily="34" charset="0"/>
                <a:cs typeface="Arial" panose="020B0604020202020204" pitchFamily="34" charset="0"/>
              </a:rPr>
              <a:t>vorming</a:t>
            </a:r>
            <a:r>
              <a:rPr lang="en-US" altLang="en-US" sz="2200" dirty="0">
                <a:solidFill>
                  <a:srgbClr val="000000"/>
                </a:solidFill>
                <a:latin typeface="Myriad Pro" pitchFamily="34" charset="0"/>
                <a:cs typeface="Arial" panose="020B0604020202020204" pitchFamily="34" charset="0"/>
              </a:rPr>
              <a:t> </a:t>
            </a:r>
            <a:r>
              <a:rPr lang="en-US" altLang="en-US" sz="2200" dirty="0" err="1">
                <a:solidFill>
                  <a:srgbClr val="000000"/>
                </a:solidFill>
                <a:latin typeface="Myriad Pro" pitchFamily="34" charset="0"/>
                <a:cs typeface="Arial" panose="020B0604020202020204" pitchFamily="34" charset="0"/>
              </a:rPr>
              <a:t>en</a:t>
            </a:r>
            <a:r>
              <a:rPr lang="en-US" altLang="en-US" sz="2200" dirty="0">
                <a:solidFill>
                  <a:srgbClr val="000000"/>
                </a:solidFill>
                <a:latin typeface="Myriad Pro" pitchFamily="34" charset="0"/>
                <a:cs typeface="Arial" panose="020B0604020202020204" pitchFamily="34" charset="0"/>
              </a:rPr>
              <a:t> </a:t>
            </a:r>
            <a:r>
              <a:rPr lang="en-US" altLang="en-US" sz="2200" dirty="0" err="1">
                <a:solidFill>
                  <a:srgbClr val="000000"/>
                </a:solidFill>
                <a:latin typeface="Myriad Pro" pitchFamily="34" charset="0"/>
                <a:cs typeface="Arial" panose="020B0604020202020204" pitchFamily="34" charset="0"/>
              </a:rPr>
              <a:t>fibrose</a:t>
            </a:r>
            <a:endParaRPr lang="en-US" altLang="en-US" sz="2200" dirty="0">
              <a:solidFill>
                <a:srgbClr val="000000"/>
              </a:solidFill>
              <a:latin typeface="Myriad Pro" pitchFamily="34" charset="0"/>
              <a:cs typeface="Arial" panose="020B0604020202020204" pitchFamily="34" charset="0"/>
            </a:endParaRPr>
          </a:p>
          <a:p>
            <a:pPr lvl="1">
              <a:lnSpc>
                <a:spcPct val="150000"/>
              </a:lnSpc>
              <a:buClr>
                <a:srgbClr val="222268"/>
              </a:buClr>
              <a:buFont typeface="Arial" panose="020B0604020202020204" pitchFamily="34" charset="0"/>
              <a:buChar char="•"/>
            </a:pPr>
            <a:r>
              <a:rPr lang="en-US" altLang="en-US" sz="2200" dirty="0">
                <a:solidFill>
                  <a:srgbClr val="000000"/>
                </a:solidFill>
                <a:latin typeface="Myriad Pro" pitchFamily="34" charset="0"/>
                <a:cs typeface="Arial" panose="020B0604020202020204" pitchFamily="34" charset="0"/>
              </a:rPr>
              <a:t> Nog minder </a:t>
            </a:r>
            <a:r>
              <a:rPr lang="en-US" altLang="en-US" sz="2200" dirty="0" err="1">
                <a:solidFill>
                  <a:srgbClr val="000000"/>
                </a:solidFill>
                <a:latin typeface="Myriad Pro" pitchFamily="34" charset="0"/>
                <a:cs typeface="Arial" panose="020B0604020202020204" pitchFamily="34" charset="0"/>
              </a:rPr>
              <a:t>pompkracht</a:t>
            </a:r>
            <a:endParaRPr lang="en-US" altLang="en-US" sz="2200" dirty="0">
              <a:solidFill>
                <a:srgbClr val="000000"/>
              </a:solidFill>
              <a:latin typeface="Myriad Pro" pitchFamily="34" charset="0"/>
              <a:cs typeface="Arial" panose="020B0604020202020204" pitchFamily="34" charset="0"/>
            </a:endParaRPr>
          </a:p>
          <a:p>
            <a:pPr lvl="1">
              <a:lnSpc>
                <a:spcPct val="150000"/>
              </a:lnSpc>
              <a:buClr>
                <a:srgbClr val="222268"/>
              </a:buClr>
              <a:buFont typeface="Arial" panose="020B0604020202020204" pitchFamily="34" charset="0"/>
              <a:buChar char="•"/>
            </a:pPr>
            <a:r>
              <a:rPr lang="en-US" altLang="en-US" sz="2200" dirty="0">
                <a:solidFill>
                  <a:srgbClr val="000000"/>
                </a:solidFill>
                <a:latin typeface="Myriad Pro" pitchFamily="34" charset="0"/>
                <a:cs typeface="Arial" panose="020B0604020202020204" pitchFamily="34" charset="0"/>
              </a:rPr>
              <a:t> </a:t>
            </a:r>
            <a:r>
              <a:rPr lang="en-US" altLang="en-US" sz="2200" dirty="0" err="1">
                <a:solidFill>
                  <a:srgbClr val="000000"/>
                </a:solidFill>
                <a:latin typeface="Myriad Pro" pitchFamily="34" charset="0"/>
                <a:cs typeface="Arial" panose="020B0604020202020204" pitchFamily="34" charset="0"/>
              </a:rPr>
              <a:t>Hartfalen</a:t>
            </a:r>
            <a:endParaRPr lang="en-US" altLang="en-US" sz="2200" dirty="0">
              <a:solidFill>
                <a:srgbClr val="000000"/>
              </a:solidFill>
              <a:latin typeface="Myriad Pro" pitchFamily="34" charset="0"/>
              <a:cs typeface="Arial" panose="020B0604020202020204" pitchFamily="34" charset="0"/>
            </a:endParaRPr>
          </a:p>
          <a:p>
            <a:pPr lvl="2">
              <a:lnSpc>
                <a:spcPct val="150000"/>
              </a:lnSpc>
              <a:buClr>
                <a:srgbClr val="222268"/>
              </a:buClr>
              <a:buFont typeface="Arial" panose="020B0604020202020204" pitchFamily="34" charset="0"/>
              <a:buChar char="•"/>
            </a:pPr>
            <a:r>
              <a:rPr lang="en-US" altLang="en-US" sz="2000" dirty="0">
                <a:solidFill>
                  <a:srgbClr val="000000"/>
                </a:solidFill>
                <a:latin typeface="Myriad Pro" pitchFamily="34" charset="0"/>
                <a:cs typeface="Arial" panose="020B0604020202020204" pitchFamily="34" charset="0"/>
              </a:rPr>
              <a:t>Mismatch </a:t>
            </a:r>
            <a:r>
              <a:rPr lang="en-US" altLang="en-US" sz="2000" dirty="0" err="1">
                <a:solidFill>
                  <a:srgbClr val="000000"/>
                </a:solidFill>
                <a:latin typeface="Myriad Pro" pitchFamily="34" charset="0"/>
                <a:cs typeface="Arial" panose="020B0604020202020204" pitchFamily="34" charset="0"/>
              </a:rPr>
              <a:t>tussen</a:t>
            </a:r>
            <a:r>
              <a:rPr lang="en-US" altLang="en-US" sz="2000" dirty="0">
                <a:solidFill>
                  <a:srgbClr val="000000"/>
                </a:solidFill>
                <a:latin typeface="Myriad Pro" pitchFamily="34" charset="0"/>
                <a:cs typeface="Arial" panose="020B0604020202020204" pitchFamily="34" charset="0"/>
              </a:rPr>
              <a:t> de </a:t>
            </a:r>
            <a:r>
              <a:rPr lang="en-US" altLang="en-US" sz="2000" dirty="0" err="1">
                <a:solidFill>
                  <a:srgbClr val="000000"/>
                </a:solidFill>
                <a:latin typeface="Myriad Pro" pitchFamily="34" charset="0"/>
                <a:cs typeface="Arial" panose="020B0604020202020204" pitchFamily="34" charset="0"/>
              </a:rPr>
              <a:t>vraag</a:t>
            </a:r>
            <a:r>
              <a:rPr lang="en-US" altLang="en-US" sz="2000" dirty="0">
                <a:solidFill>
                  <a:srgbClr val="000000"/>
                </a:solidFill>
                <a:latin typeface="Myriad Pro" pitchFamily="34" charset="0"/>
                <a:cs typeface="Arial" panose="020B0604020202020204" pitchFamily="34" charset="0"/>
              </a:rPr>
              <a:t> van het </a:t>
            </a:r>
            <a:r>
              <a:rPr lang="en-US" altLang="en-US" sz="2000" dirty="0" err="1">
                <a:solidFill>
                  <a:srgbClr val="000000"/>
                </a:solidFill>
                <a:latin typeface="Myriad Pro" pitchFamily="34" charset="0"/>
                <a:cs typeface="Arial" panose="020B0604020202020204" pitchFamily="34" charset="0"/>
              </a:rPr>
              <a:t>lichaam</a:t>
            </a:r>
            <a:r>
              <a:rPr lang="en-US" altLang="en-US" sz="2000" dirty="0">
                <a:solidFill>
                  <a:srgbClr val="000000"/>
                </a:solidFill>
                <a:latin typeface="Myriad Pro" pitchFamily="34" charset="0"/>
                <a:cs typeface="Arial" panose="020B0604020202020204" pitchFamily="34" charset="0"/>
              </a:rPr>
              <a:t> </a:t>
            </a:r>
            <a:r>
              <a:rPr lang="en-US" altLang="en-US" sz="2000" dirty="0" err="1">
                <a:solidFill>
                  <a:srgbClr val="000000"/>
                </a:solidFill>
                <a:latin typeface="Myriad Pro" pitchFamily="34" charset="0"/>
                <a:cs typeface="Arial" panose="020B0604020202020204" pitchFamily="34" charset="0"/>
              </a:rPr>
              <a:t>en</a:t>
            </a:r>
            <a:r>
              <a:rPr lang="en-US" altLang="en-US" sz="2000" dirty="0">
                <a:solidFill>
                  <a:srgbClr val="000000"/>
                </a:solidFill>
                <a:latin typeface="Myriad Pro" pitchFamily="34" charset="0"/>
                <a:cs typeface="Arial" panose="020B0604020202020204" pitchFamily="34" charset="0"/>
              </a:rPr>
              <a:t> </a:t>
            </a:r>
            <a:r>
              <a:rPr lang="en-US" altLang="en-US" sz="2000" dirty="0" err="1">
                <a:solidFill>
                  <a:srgbClr val="000000"/>
                </a:solidFill>
                <a:latin typeface="Myriad Pro" pitchFamily="34" charset="0"/>
                <a:cs typeface="Arial" panose="020B0604020202020204" pitchFamily="34" charset="0"/>
              </a:rPr>
              <a:t>aanbod</a:t>
            </a:r>
            <a:r>
              <a:rPr lang="en-US" altLang="en-US" sz="2000" dirty="0">
                <a:solidFill>
                  <a:srgbClr val="000000"/>
                </a:solidFill>
                <a:latin typeface="Myriad Pro" pitchFamily="34" charset="0"/>
                <a:cs typeface="Arial" panose="020B0604020202020204" pitchFamily="34" charset="0"/>
              </a:rPr>
              <a:t> van </a:t>
            </a:r>
            <a:r>
              <a:rPr lang="en-US" altLang="en-US" sz="2000" dirty="0" err="1">
                <a:solidFill>
                  <a:srgbClr val="000000"/>
                </a:solidFill>
                <a:latin typeface="Myriad Pro" pitchFamily="34" charset="0"/>
                <a:cs typeface="Arial" panose="020B0604020202020204" pitchFamily="34" charset="0"/>
              </a:rPr>
              <a:t>zuurstof</a:t>
            </a:r>
            <a:r>
              <a:rPr lang="en-US" altLang="en-US" sz="2000" dirty="0">
                <a:solidFill>
                  <a:srgbClr val="000000"/>
                </a:solidFill>
                <a:latin typeface="Myriad Pro" pitchFamily="34" charset="0"/>
                <a:cs typeface="Arial" panose="020B0604020202020204" pitchFamily="34" charset="0"/>
              </a:rPr>
              <a:t> </a:t>
            </a:r>
            <a:r>
              <a:rPr lang="en-US" altLang="en-US" sz="2000" dirty="0" err="1">
                <a:solidFill>
                  <a:srgbClr val="000000"/>
                </a:solidFill>
                <a:latin typeface="Myriad Pro" pitchFamily="34" charset="0"/>
                <a:cs typeface="Arial" panose="020B0604020202020204" pitchFamily="34" charset="0"/>
              </a:rPr>
              <a:t>en</a:t>
            </a:r>
            <a:r>
              <a:rPr lang="en-US" altLang="en-US" sz="2000" dirty="0">
                <a:solidFill>
                  <a:srgbClr val="000000"/>
                </a:solidFill>
                <a:latin typeface="Myriad Pro" pitchFamily="34" charset="0"/>
                <a:cs typeface="Arial" panose="020B0604020202020204" pitchFamily="34" charset="0"/>
              </a:rPr>
              <a:t> </a:t>
            </a:r>
            <a:r>
              <a:rPr lang="en-US" altLang="en-US" sz="2000" dirty="0" err="1">
                <a:solidFill>
                  <a:srgbClr val="000000"/>
                </a:solidFill>
                <a:latin typeface="Myriad Pro" pitchFamily="34" charset="0"/>
                <a:cs typeface="Arial" panose="020B0604020202020204" pitchFamily="34" charset="0"/>
              </a:rPr>
              <a:t>voedingstoffen</a:t>
            </a:r>
            <a:endParaRPr lang="en-US" altLang="en-US" sz="2000" dirty="0">
              <a:solidFill>
                <a:srgbClr val="000000"/>
              </a:solidFill>
              <a:cs typeface="Arial" panose="020B0604020202020204" pitchFamily="34" charset="0"/>
            </a:endParaRPr>
          </a:p>
          <a:p>
            <a:pPr lvl="1">
              <a:buClr>
                <a:srgbClr val="666699"/>
              </a:buClr>
            </a:pPr>
            <a:endParaRPr lang="en-US" altLang="en-US" sz="2000" dirty="0">
              <a:solidFill>
                <a:srgbClr val="000000"/>
              </a:solidFill>
              <a:cs typeface="Arial" panose="020B0604020202020204" pitchFamily="34" charset="0"/>
            </a:endParaRPr>
          </a:p>
        </p:txBody>
      </p:sp>
      <p:grpSp>
        <p:nvGrpSpPr>
          <p:cNvPr id="5" name="Groep 4">
            <a:extLst>
              <a:ext uri="{FF2B5EF4-FFF2-40B4-BE49-F238E27FC236}">
                <a16:creationId xmlns:a16="http://schemas.microsoft.com/office/drawing/2014/main" id="{A6615ABF-A5CC-4DA0-9050-80977A23259C}"/>
              </a:ext>
            </a:extLst>
          </p:cNvPr>
          <p:cNvGrpSpPr/>
          <p:nvPr/>
        </p:nvGrpSpPr>
        <p:grpSpPr>
          <a:xfrm>
            <a:off x="755576" y="1052736"/>
            <a:ext cx="8064896" cy="5328592"/>
            <a:chOff x="755576" y="1052736"/>
            <a:chExt cx="8064896" cy="5328592"/>
          </a:xfrm>
        </p:grpSpPr>
        <p:grpSp>
          <p:nvGrpSpPr>
            <p:cNvPr id="4" name="Groep 3">
              <a:extLst>
                <a:ext uri="{FF2B5EF4-FFF2-40B4-BE49-F238E27FC236}">
                  <a16:creationId xmlns:a16="http://schemas.microsoft.com/office/drawing/2014/main" id="{F90F7B3C-09D9-434A-862E-7BD89B7137A0}"/>
                </a:ext>
              </a:extLst>
            </p:cNvPr>
            <p:cNvGrpSpPr/>
            <p:nvPr/>
          </p:nvGrpSpPr>
          <p:grpSpPr>
            <a:xfrm>
              <a:off x="5148064" y="1052736"/>
              <a:ext cx="3672408" cy="5328592"/>
              <a:chOff x="5148064" y="1052736"/>
              <a:chExt cx="3672408" cy="5328592"/>
            </a:xfrm>
          </p:grpSpPr>
          <p:sp>
            <p:nvSpPr>
              <p:cNvPr id="2" name="Rechthoek 1">
                <a:extLst>
                  <a:ext uri="{FF2B5EF4-FFF2-40B4-BE49-F238E27FC236}">
                    <a16:creationId xmlns:a16="http://schemas.microsoft.com/office/drawing/2014/main" id="{1E20A053-5ADA-47E9-9003-0599EEFB7A51}"/>
                  </a:ext>
                </a:extLst>
              </p:cNvPr>
              <p:cNvSpPr/>
              <p:nvPr/>
            </p:nvSpPr>
            <p:spPr bwMode="auto">
              <a:xfrm>
                <a:off x="5148064" y="1052736"/>
                <a:ext cx="3672408" cy="53285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pic>
            <p:nvPicPr>
              <p:cNvPr id="9" name="Picture 4" descr="http://www.alohacardiology.com/wp-content/uploads/2017/07/heart_graphic_cartoon_.jpg">
                <a:extLst>
                  <a:ext uri="{FF2B5EF4-FFF2-40B4-BE49-F238E27FC236}">
                    <a16:creationId xmlns:a16="http://schemas.microsoft.com/office/drawing/2014/main" id="{BD8E6655-AE82-4FB5-99CC-A3AAC7B284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5744" y="2276872"/>
                <a:ext cx="3381375" cy="293477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17">
              <a:extLst>
                <a:ext uri="{FF2B5EF4-FFF2-40B4-BE49-F238E27FC236}">
                  <a16:creationId xmlns:a16="http://schemas.microsoft.com/office/drawing/2014/main" id="{3DFC7AD4-84D7-4EBE-A042-42209A2DB01C}"/>
                </a:ext>
              </a:extLst>
            </p:cNvPr>
            <p:cNvSpPr>
              <a:spLocks noChangeArrowheads="1"/>
            </p:cNvSpPr>
            <p:nvPr/>
          </p:nvSpPr>
          <p:spPr bwMode="auto">
            <a:xfrm>
              <a:off x="755576" y="5666326"/>
              <a:ext cx="5760910" cy="50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tx1"/>
                  </a:solidFill>
                  <a:latin typeface="Times" panose="02020603050405020304" pitchFamily="18" charset="0"/>
                </a:defRPr>
              </a:lvl1pPr>
              <a:lvl2pPr marL="549275" indent="-1270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algn="ctr">
                <a:lnSpc>
                  <a:spcPct val="120000"/>
                </a:lnSpc>
                <a:buClr>
                  <a:srgbClr val="FF0066"/>
                </a:buClr>
              </a:pPr>
              <a:r>
                <a:rPr lang="en-US" altLang="en-US" dirty="0">
                  <a:solidFill>
                    <a:srgbClr val="FF0000"/>
                  </a:solidFill>
                  <a:latin typeface="+mn-lt"/>
                  <a:cs typeface="Arial" panose="020B0604020202020204" pitchFamily="34" charset="0"/>
                </a:rPr>
                <a:t>Hoe </a:t>
              </a:r>
              <a:r>
                <a:rPr lang="en-US" altLang="en-US" dirty="0" err="1">
                  <a:solidFill>
                    <a:srgbClr val="FF0000"/>
                  </a:solidFill>
                  <a:latin typeface="+mn-lt"/>
                  <a:cs typeface="Arial" panose="020B0604020202020204" pitchFamily="34" charset="0"/>
                </a:rPr>
                <a:t>kunnen</a:t>
              </a:r>
              <a:r>
                <a:rPr lang="en-US" altLang="en-US" dirty="0">
                  <a:solidFill>
                    <a:srgbClr val="FF0000"/>
                  </a:solidFill>
                  <a:latin typeface="+mn-lt"/>
                  <a:cs typeface="Arial" panose="020B0604020202020204" pitchFamily="34" charset="0"/>
                </a:rPr>
                <a:t> we het hart </a:t>
              </a:r>
              <a:r>
                <a:rPr lang="en-US" altLang="en-US" dirty="0" err="1">
                  <a:solidFill>
                    <a:srgbClr val="FF0000"/>
                  </a:solidFill>
                  <a:latin typeface="+mn-lt"/>
                  <a:cs typeface="Arial" panose="020B0604020202020204" pitchFamily="34" charset="0"/>
                </a:rPr>
                <a:t>beter</a:t>
              </a:r>
              <a:r>
                <a:rPr lang="en-US" altLang="en-US" dirty="0">
                  <a:solidFill>
                    <a:srgbClr val="FF0000"/>
                  </a:solidFill>
                  <a:latin typeface="+mn-lt"/>
                  <a:cs typeface="Arial" panose="020B0604020202020204" pitchFamily="34" charset="0"/>
                </a:rPr>
                <a:t> </a:t>
              </a:r>
              <a:r>
                <a:rPr lang="en-US" altLang="en-US" dirty="0" err="1">
                  <a:solidFill>
                    <a:srgbClr val="FF0000"/>
                  </a:solidFill>
                  <a:latin typeface="+mn-lt"/>
                  <a:cs typeface="Arial" panose="020B0604020202020204" pitchFamily="34" charset="0"/>
                </a:rPr>
                <a:t>maken</a:t>
              </a:r>
              <a:r>
                <a:rPr lang="en-US" altLang="en-US" dirty="0">
                  <a:solidFill>
                    <a:srgbClr val="FF0000"/>
                  </a:solidFill>
                  <a:latin typeface="+mn-lt"/>
                  <a:cs typeface="Arial" panose="020B0604020202020204" pitchFamily="34" charset="0"/>
                </a:rPr>
                <a:t>?</a:t>
              </a:r>
              <a:endParaRPr lang="en-US" altLang="en-US" dirty="0">
                <a:solidFill>
                  <a:srgbClr val="000000"/>
                </a:solidFill>
                <a:cs typeface="Arial" panose="020B0604020202020204" pitchFamily="34" charset="0"/>
              </a:endParaRPr>
            </a:p>
          </p:txBody>
        </p:sp>
      </p:grpSp>
    </p:spTree>
    <p:extLst>
      <p:ext uri="{BB962C8B-B14F-4D97-AF65-F5344CB8AC3E}">
        <p14:creationId xmlns:p14="http://schemas.microsoft.com/office/powerpoint/2010/main" val="250047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0A119D78-EA3E-4614-8A26-8F02CA47D4AD}" type="slidenum">
              <a:rPr lang="en-US" altLang="en-US"/>
              <a:pPr/>
              <a:t>7</a:t>
            </a:fld>
            <a:endParaRPr lang="en-US" altLang="en-US">
              <a:solidFill>
                <a:schemeClr val="bg1"/>
              </a:solidFill>
            </a:endParaRPr>
          </a:p>
        </p:txBody>
      </p:sp>
      <p:sp>
        <p:nvSpPr>
          <p:cNvPr id="8" name="Rectangle 4"/>
          <p:cNvSpPr txBox="1">
            <a:spLocks noChangeArrowheads="1"/>
          </p:cNvSpPr>
          <p:nvPr/>
        </p:nvSpPr>
        <p:spPr>
          <a:xfrm>
            <a:off x="255984" y="188640"/>
            <a:ext cx="7916416" cy="735012"/>
          </a:xfrm>
          <a:prstGeom prst="rect">
            <a:avLst/>
          </a:prstGeom>
        </p:spPr>
        <p:txBody>
          <a:bodyPr/>
          <a:lst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a:defRPr>
            </a:lvl2pPr>
            <a:lvl3pPr algn="l" rtl="0" eaLnBrk="0" fontAlgn="base" hangingPunct="0">
              <a:lnSpc>
                <a:spcPct val="96000"/>
              </a:lnSpc>
              <a:spcBef>
                <a:spcPct val="0"/>
              </a:spcBef>
              <a:spcAft>
                <a:spcPct val="0"/>
              </a:spcAft>
              <a:defRPr sz="2600" i="1">
                <a:solidFill>
                  <a:schemeClr val="tx2"/>
                </a:solidFill>
                <a:latin typeface="Times"/>
              </a:defRPr>
            </a:lvl3pPr>
            <a:lvl4pPr algn="l" rtl="0" eaLnBrk="0" fontAlgn="base" hangingPunct="0">
              <a:lnSpc>
                <a:spcPct val="96000"/>
              </a:lnSpc>
              <a:spcBef>
                <a:spcPct val="0"/>
              </a:spcBef>
              <a:spcAft>
                <a:spcPct val="0"/>
              </a:spcAft>
              <a:defRPr sz="2600" i="1">
                <a:solidFill>
                  <a:schemeClr val="tx2"/>
                </a:solidFill>
                <a:latin typeface="Times"/>
              </a:defRPr>
            </a:lvl4pPr>
            <a:lvl5pPr algn="l" rtl="0" eaLnBrk="0" fontAlgn="base" hangingPunct="0">
              <a:lnSpc>
                <a:spcPct val="96000"/>
              </a:lnSpc>
              <a:spcBef>
                <a:spcPct val="0"/>
              </a:spcBef>
              <a:spcAft>
                <a:spcPct val="0"/>
              </a:spcAft>
              <a:defRPr sz="2600" i="1">
                <a:solidFill>
                  <a:schemeClr val="tx2"/>
                </a:solidFill>
                <a:latin typeface="Times"/>
              </a:defRPr>
            </a:lvl5pPr>
            <a:lvl6pPr marL="457200" algn="l" rtl="0" fontAlgn="base">
              <a:lnSpc>
                <a:spcPct val="96000"/>
              </a:lnSpc>
              <a:spcBef>
                <a:spcPct val="0"/>
              </a:spcBef>
              <a:spcAft>
                <a:spcPct val="0"/>
              </a:spcAft>
              <a:defRPr sz="2600" i="1">
                <a:solidFill>
                  <a:schemeClr val="tx2"/>
                </a:solidFill>
                <a:latin typeface="Times"/>
              </a:defRPr>
            </a:lvl6pPr>
            <a:lvl7pPr marL="914400" algn="l" rtl="0" fontAlgn="base">
              <a:lnSpc>
                <a:spcPct val="96000"/>
              </a:lnSpc>
              <a:spcBef>
                <a:spcPct val="0"/>
              </a:spcBef>
              <a:spcAft>
                <a:spcPct val="0"/>
              </a:spcAft>
              <a:defRPr sz="2600" i="1">
                <a:solidFill>
                  <a:schemeClr val="tx2"/>
                </a:solidFill>
                <a:latin typeface="Times"/>
              </a:defRPr>
            </a:lvl7pPr>
            <a:lvl8pPr marL="1371600" algn="l" rtl="0" fontAlgn="base">
              <a:lnSpc>
                <a:spcPct val="96000"/>
              </a:lnSpc>
              <a:spcBef>
                <a:spcPct val="0"/>
              </a:spcBef>
              <a:spcAft>
                <a:spcPct val="0"/>
              </a:spcAft>
              <a:defRPr sz="2600" i="1">
                <a:solidFill>
                  <a:schemeClr val="tx2"/>
                </a:solidFill>
                <a:latin typeface="Times"/>
              </a:defRPr>
            </a:lvl8pPr>
            <a:lvl9pPr marL="1828800" algn="l" rtl="0" fontAlgn="base">
              <a:lnSpc>
                <a:spcPct val="96000"/>
              </a:lnSpc>
              <a:spcBef>
                <a:spcPct val="0"/>
              </a:spcBef>
              <a:spcAft>
                <a:spcPct val="0"/>
              </a:spcAft>
              <a:defRPr sz="2600" i="1">
                <a:solidFill>
                  <a:schemeClr val="tx2"/>
                </a:solidFill>
                <a:latin typeface="Times"/>
              </a:defRPr>
            </a:lvl9pPr>
          </a:lstStyle>
          <a:p>
            <a:pPr eaLnBrk="1" hangingPunct="1">
              <a:defRPr/>
            </a:pPr>
            <a:r>
              <a:rPr lang="en-US" altLang="en-US" sz="3200" kern="0" dirty="0" err="1">
                <a:solidFill>
                  <a:srgbClr val="FFFFFF"/>
                </a:solidFill>
              </a:rPr>
              <a:t>Behandeling</a:t>
            </a:r>
            <a:r>
              <a:rPr lang="en-US" altLang="en-US" sz="3200" kern="0" dirty="0">
                <a:solidFill>
                  <a:srgbClr val="FFFFFF"/>
                </a:solidFill>
              </a:rPr>
              <a:t> van </a:t>
            </a:r>
            <a:r>
              <a:rPr lang="en-US" altLang="en-US" sz="3200" kern="0" dirty="0" err="1">
                <a:solidFill>
                  <a:srgbClr val="FFFFFF"/>
                </a:solidFill>
              </a:rPr>
              <a:t>een</a:t>
            </a:r>
            <a:r>
              <a:rPr lang="en-US" altLang="en-US" sz="3200" kern="0" dirty="0">
                <a:solidFill>
                  <a:srgbClr val="FFFFFF"/>
                </a:solidFill>
              </a:rPr>
              <a:t> </a:t>
            </a:r>
            <a:r>
              <a:rPr lang="en-US" altLang="en-US" sz="3200" kern="0" dirty="0" err="1">
                <a:solidFill>
                  <a:srgbClr val="FFFFFF"/>
                </a:solidFill>
              </a:rPr>
              <a:t>beschadigd</a:t>
            </a:r>
            <a:r>
              <a:rPr lang="en-US" altLang="en-US" sz="3200" kern="0" dirty="0">
                <a:solidFill>
                  <a:srgbClr val="FFFFFF"/>
                </a:solidFill>
              </a:rPr>
              <a:t> hart</a:t>
            </a:r>
          </a:p>
        </p:txBody>
      </p:sp>
      <p:sp>
        <p:nvSpPr>
          <p:cNvPr id="10" name="Rectangle 17"/>
          <p:cNvSpPr>
            <a:spLocks noChangeArrowheads="1"/>
          </p:cNvSpPr>
          <p:nvPr/>
        </p:nvSpPr>
        <p:spPr bwMode="auto">
          <a:xfrm>
            <a:off x="709423" y="4923653"/>
            <a:ext cx="7340352" cy="184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tx1"/>
                </a:solidFill>
                <a:latin typeface="Times" panose="02020603050405020304" pitchFamily="18" charset="0"/>
              </a:defRPr>
            </a:lvl1pPr>
            <a:lvl2pPr marL="549275" indent="-1270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a:lnSpc>
                <a:spcPct val="120000"/>
              </a:lnSpc>
              <a:buClr>
                <a:srgbClr val="222268"/>
              </a:buClr>
              <a:buFont typeface="Arial" panose="020B0604020202020204" pitchFamily="34" charset="0"/>
              <a:buChar char="•"/>
            </a:pPr>
            <a:endParaRPr lang="en-US" altLang="en-US" sz="2200" dirty="0">
              <a:solidFill>
                <a:srgbClr val="000000"/>
              </a:solidFill>
              <a:latin typeface="Myriad Pro" pitchFamily="34" charset="0"/>
              <a:cs typeface="Arial" panose="020B0604020202020204" pitchFamily="34" charset="0"/>
            </a:endParaRPr>
          </a:p>
          <a:p>
            <a:pPr lvl="1" algn="ctr">
              <a:lnSpc>
                <a:spcPct val="120000"/>
              </a:lnSpc>
              <a:buClr>
                <a:srgbClr val="FF0066"/>
              </a:buClr>
            </a:pPr>
            <a:r>
              <a:rPr lang="en-US" altLang="en-US" sz="2800" dirty="0" err="1">
                <a:solidFill>
                  <a:srgbClr val="FF0000"/>
                </a:solidFill>
                <a:latin typeface="+mn-lt"/>
                <a:cs typeface="Arial" panose="020B0604020202020204" pitchFamily="34" charset="0"/>
              </a:rPr>
              <a:t>Harttransplantatie</a:t>
            </a:r>
            <a:r>
              <a:rPr lang="en-US" altLang="en-US" sz="2800" dirty="0">
                <a:solidFill>
                  <a:srgbClr val="FF0000"/>
                </a:solidFill>
                <a:latin typeface="+mn-lt"/>
                <a:cs typeface="Arial" panose="020B0604020202020204" pitchFamily="34" charset="0"/>
              </a:rPr>
              <a:t> is de </a:t>
            </a:r>
            <a:r>
              <a:rPr lang="en-US" altLang="en-US" sz="2800" dirty="0" err="1">
                <a:solidFill>
                  <a:srgbClr val="FF0000"/>
                </a:solidFill>
                <a:latin typeface="+mn-lt"/>
                <a:cs typeface="Arial" panose="020B0604020202020204" pitchFamily="34" charset="0"/>
              </a:rPr>
              <a:t>enige</a:t>
            </a:r>
            <a:r>
              <a:rPr lang="en-US" altLang="en-US" sz="2800" dirty="0">
                <a:solidFill>
                  <a:srgbClr val="FF0000"/>
                </a:solidFill>
                <a:latin typeface="+mn-lt"/>
                <a:cs typeface="Arial" panose="020B0604020202020204" pitchFamily="34" charset="0"/>
              </a:rPr>
              <a:t> </a:t>
            </a:r>
            <a:r>
              <a:rPr lang="en-US" altLang="en-US" sz="2800" dirty="0" err="1">
                <a:solidFill>
                  <a:srgbClr val="FF0000"/>
                </a:solidFill>
                <a:latin typeface="+mn-lt"/>
                <a:cs typeface="Arial" panose="020B0604020202020204" pitchFamily="34" charset="0"/>
              </a:rPr>
              <a:t>behandeling</a:t>
            </a:r>
            <a:endParaRPr lang="en-US" altLang="en-US" sz="2800" dirty="0">
              <a:solidFill>
                <a:srgbClr val="FF0000"/>
              </a:solidFill>
              <a:latin typeface="+mn-lt"/>
              <a:cs typeface="Arial" panose="020B0604020202020204" pitchFamily="34" charset="0"/>
            </a:endParaRPr>
          </a:p>
          <a:p>
            <a:pPr lvl="1" algn="ctr">
              <a:lnSpc>
                <a:spcPct val="120000"/>
              </a:lnSpc>
              <a:buClr>
                <a:srgbClr val="FF0066"/>
              </a:buClr>
            </a:pPr>
            <a:r>
              <a:rPr lang="en-US" altLang="en-US" sz="2800" dirty="0">
                <a:solidFill>
                  <a:srgbClr val="FF0000"/>
                </a:solidFill>
                <a:latin typeface="+mn-lt"/>
                <a:cs typeface="Arial" panose="020B0604020202020204" pitchFamily="34" charset="0"/>
              </a:rPr>
              <a:t>die </a:t>
            </a:r>
            <a:r>
              <a:rPr lang="en-US" altLang="en-US" sz="2800" dirty="0" err="1">
                <a:solidFill>
                  <a:srgbClr val="FF0000"/>
                </a:solidFill>
                <a:latin typeface="+mn-lt"/>
                <a:cs typeface="Arial" panose="020B0604020202020204" pitchFamily="34" charset="0"/>
              </a:rPr>
              <a:t>nieuwe</a:t>
            </a:r>
            <a:r>
              <a:rPr lang="en-US" altLang="en-US" sz="2800" dirty="0">
                <a:solidFill>
                  <a:srgbClr val="FF0000"/>
                </a:solidFill>
                <a:latin typeface="+mn-lt"/>
                <a:cs typeface="Arial" panose="020B0604020202020204" pitchFamily="34" charset="0"/>
              </a:rPr>
              <a:t> </a:t>
            </a:r>
            <a:r>
              <a:rPr lang="en-US" altLang="en-US" sz="2800" dirty="0" err="1">
                <a:solidFill>
                  <a:srgbClr val="FF0000"/>
                </a:solidFill>
                <a:latin typeface="+mn-lt"/>
                <a:cs typeface="Arial" panose="020B0604020202020204" pitchFamily="34" charset="0"/>
              </a:rPr>
              <a:t>hartspiercellen</a:t>
            </a:r>
            <a:r>
              <a:rPr lang="en-US" altLang="en-US" sz="2800" dirty="0">
                <a:solidFill>
                  <a:srgbClr val="FF0000"/>
                </a:solidFill>
                <a:latin typeface="+mn-lt"/>
                <a:cs typeface="Arial" panose="020B0604020202020204" pitchFamily="34" charset="0"/>
              </a:rPr>
              <a:t> </a:t>
            </a:r>
            <a:r>
              <a:rPr lang="en-US" altLang="en-US" sz="2800" dirty="0" err="1">
                <a:solidFill>
                  <a:srgbClr val="FF0000"/>
                </a:solidFill>
                <a:latin typeface="+mn-lt"/>
                <a:cs typeface="Arial" panose="020B0604020202020204" pitchFamily="34" charset="0"/>
              </a:rPr>
              <a:t>levert</a:t>
            </a:r>
            <a:endParaRPr lang="en-US" altLang="en-US" sz="2800" dirty="0">
              <a:solidFill>
                <a:srgbClr val="FF0000"/>
              </a:solidFill>
              <a:latin typeface="+mn-lt"/>
              <a:cs typeface="Arial" panose="020B0604020202020204" pitchFamily="34" charset="0"/>
            </a:endParaRPr>
          </a:p>
          <a:p>
            <a:pPr lvl="1">
              <a:buClr>
                <a:srgbClr val="666699"/>
              </a:buClr>
            </a:pPr>
            <a:endParaRPr lang="en-US" altLang="en-US" sz="2000" dirty="0">
              <a:solidFill>
                <a:srgbClr val="000000"/>
              </a:solidFill>
              <a:cs typeface="Arial" panose="020B0604020202020204" pitchFamily="34" charset="0"/>
            </a:endParaRPr>
          </a:p>
        </p:txBody>
      </p:sp>
      <p:grpSp>
        <p:nvGrpSpPr>
          <p:cNvPr id="2" name="Group 1">
            <a:extLst>
              <a:ext uri="{FF2B5EF4-FFF2-40B4-BE49-F238E27FC236}">
                <a16:creationId xmlns:a16="http://schemas.microsoft.com/office/drawing/2014/main" id="{B8778365-272A-45A9-9AE2-E2FE883DA5FE}"/>
              </a:ext>
            </a:extLst>
          </p:cNvPr>
          <p:cNvGrpSpPr/>
          <p:nvPr/>
        </p:nvGrpSpPr>
        <p:grpSpPr>
          <a:xfrm>
            <a:off x="973832" y="655070"/>
            <a:ext cx="7340352" cy="2280695"/>
            <a:chOff x="973832" y="655070"/>
            <a:chExt cx="7340352" cy="2280695"/>
          </a:xfrm>
        </p:grpSpPr>
        <p:pic>
          <p:nvPicPr>
            <p:cNvPr id="76804" name="Picture 4" descr="Afbeeldingsresultaat voor pills">
              <a:extLst>
                <a:ext uri="{FF2B5EF4-FFF2-40B4-BE49-F238E27FC236}">
                  <a16:creationId xmlns:a16="http://schemas.microsoft.com/office/drawing/2014/main" id="{0C97F46A-AAFF-4E23-95AA-273A69803D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4008" y="1095353"/>
              <a:ext cx="2952328" cy="18404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7">
              <a:extLst>
                <a:ext uri="{FF2B5EF4-FFF2-40B4-BE49-F238E27FC236}">
                  <a16:creationId xmlns:a16="http://schemas.microsoft.com/office/drawing/2014/main" id="{E9ABB68B-9C1C-4BB8-ADDC-9512ECBD5805}"/>
                </a:ext>
              </a:extLst>
            </p:cNvPr>
            <p:cNvSpPr>
              <a:spLocks noChangeArrowheads="1"/>
            </p:cNvSpPr>
            <p:nvPr/>
          </p:nvSpPr>
          <p:spPr bwMode="auto">
            <a:xfrm>
              <a:off x="973832" y="655070"/>
              <a:ext cx="7340352" cy="121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tx1"/>
                  </a:solidFill>
                  <a:latin typeface="Times" panose="02020603050405020304" pitchFamily="18" charset="0"/>
                </a:defRPr>
              </a:lvl1pPr>
              <a:lvl2pPr marL="549275" indent="-1270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a:lnSpc>
                  <a:spcPct val="120000"/>
                </a:lnSpc>
                <a:buClr>
                  <a:srgbClr val="222268"/>
                </a:buClr>
                <a:buFont typeface="Arial" panose="020B0604020202020204" pitchFamily="34" charset="0"/>
                <a:buChar char="•"/>
              </a:pPr>
              <a:endParaRPr lang="en-US" altLang="en-US" sz="2000" dirty="0">
                <a:solidFill>
                  <a:srgbClr val="000000"/>
                </a:solidFill>
                <a:latin typeface="Myriad Pro" pitchFamily="34" charset="0"/>
                <a:cs typeface="Arial" panose="020B0604020202020204" pitchFamily="34" charset="0"/>
              </a:endParaRPr>
            </a:p>
            <a:p>
              <a:pPr lvl="1">
                <a:lnSpc>
                  <a:spcPct val="120000"/>
                </a:lnSpc>
                <a:buClr>
                  <a:srgbClr val="FF0066"/>
                </a:buClr>
              </a:pPr>
              <a:r>
                <a:rPr lang="en-US" altLang="en-US" dirty="0" err="1">
                  <a:solidFill>
                    <a:schemeClr val="accent6"/>
                  </a:solidFill>
                  <a:latin typeface="+mn-lt"/>
                  <a:cs typeface="Arial" panose="020B0604020202020204" pitchFamily="34" charset="0"/>
                </a:rPr>
                <a:t>Symptoom</a:t>
              </a:r>
              <a:r>
                <a:rPr lang="en-US" altLang="en-US" dirty="0">
                  <a:solidFill>
                    <a:schemeClr val="accent6"/>
                  </a:solidFill>
                  <a:latin typeface="+mn-lt"/>
                  <a:cs typeface="Arial" panose="020B0604020202020204" pitchFamily="34" charset="0"/>
                </a:rPr>
                <a:t> </a:t>
              </a:r>
              <a:r>
                <a:rPr lang="en-US" altLang="en-US" dirty="0" err="1">
                  <a:solidFill>
                    <a:schemeClr val="accent6"/>
                  </a:solidFill>
                  <a:latin typeface="+mn-lt"/>
                  <a:cs typeface="Arial" panose="020B0604020202020204" pitchFamily="34" charset="0"/>
                </a:rPr>
                <a:t>bestrijding</a:t>
              </a:r>
              <a:endParaRPr lang="en-US" altLang="en-US" dirty="0">
                <a:solidFill>
                  <a:schemeClr val="accent6"/>
                </a:solidFill>
                <a:latin typeface="+mn-lt"/>
                <a:cs typeface="Arial" panose="020B0604020202020204" pitchFamily="34" charset="0"/>
              </a:endParaRPr>
            </a:p>
            <a:p>
              <a:pPr lvl="1">
                <a:buClr>
                  <a:srgbClr val="666699"/>
                </a:buClr>
              </a:pPr>
              <a:endParaRPr lang="en-US" altLang="en-US" sz="1800" dirty="0">
                <a:solidFill>
                  <a:srgbClr val="000000"/>
                </a:solidFill>
                <a:cs typeface="Arial" panose="020B0604020202020204" pitchFamily="34" charset="0"/>
              </a:endParaRPr>
            </a:p>
          </p:txBody>
        </p:sp>
      </p:grpSp>
      <p:grpSp>
        <p:nvGrpSpPr>
          <p:cNvPr id="3" name="Group 2">
            <a:extLst>
              <a:ext uri="{FF2B5EF4-FFF2-40B4-BE49-F238E27FC236}">
                <a16:creationId xmlns:a16="http://schemas.microsoft.com/office/drawing/2014/main" id="{D4D9C55C-C255-47DE-B6D2-19D65D092779}"/>
              </a:ext>
            </a:extLst>
          </p:cNvPr>
          <p:cNvGrpSpPr/>
          <p:nvPr/>
        </p:nvGrpSpPr>
        <p:grpSpPr>
          <a:xfrm>
            <a:off x="968276" y="2410438"/>
            <a:ext cx="9470326" cy="2710801"/>
            <a:chOff x="1200583" y="2844607"/>
            <a:chExt cx="8818605" cy="2225058"/>
          </a:xfrm>
        </p:grpSpPr>
        <p:pic>
          <p:nvPicPr>
            <p:cNvPr id="76802" name="Picture 2" descr="Gerelateerde afbeelding">
              <a:extLst>
                <a:ext uri="{FF2B5EF4-FFF2-40B4-BE49-F238E27FC236}">
                  <a16:creationId xmlns:a16="http://schemas.microsoft.com/office/drawing/2014/main" id="{063A9D7D-37AC-41B3-9A8F-F27BEB723DC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0583" y="2844607"/>
              <a:ext cx="1923354" cy="22250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7">
              <a:extLst>
                <a:ext uri="{FF2B5EF4-FFF2-40B4-BE49-F238E27FC236}">
                  <a16:creationId xmlns:a16="http://schemas.microsoft.com/office/drawing/2014/main" id="{D866459F-DB40-4BF0-8E29-245B3C24F3F7}"/>
                </a:ext>
              </a:extLst>
            </p:cNvPr>
            <p:cNvSpPr>
              <a:spLocks noChangeArrowheads="1"/>
            </p:cNvSpPr>
            <p:nvPr/>
          </p:nvSpPr>
          <p:spPr bwMode="auto">
            <a:xfrm>
              <a:off x="2678836" y="3487837"/>
              <a:ext cx="7340352" cy="99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tx1"/>
                  </a:solidFill>
                  <a:latin typeface="Times" panose="02020603050405020304" pitchFamily="18" charset="0"/>
                </a:defRPr>
              </a:lvl1pPr>
              <a:lvl2pPr marL="549275" indent="-1270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a:lnSpc>
                  <a:spcPct val="120000"/>
                </a:lnSpc>
                <a:buClr>
                  <a:srgbClr val="222268"/>
                </a:buClr>
                <a:buFont typeface="Arial" panose="020B0604020202020204" pitchFamily="34" charset="0"/>
                <a:buChar char="•"/>
              </a:pPr>
              <a:endParaRPr lang="en-US" altLang="en-US" sz="2000" dirty="0">
                <a:solidFill>
                  <a:srgbClr val="000000"/>
                </a:solidFill>
                <a:latin typeface="Myriad Pro" pitchFamily="34" charset="0"/>
                <a:cs typeface="Arial" panose="020B0604020202020204" pitchFamily="34" charset="0"/>
              </a:endParaRPr>
            </a:p>
            <a:p>
              <a:pPr lvl="1">
                <a:lnSpc>
                  <a:spcPct val="120000"/>
                </a:lnSpc>
                <a:buClr>
                  <a:srgbClr val="FF0066"/>
                </a:buClr>
              </a:pPr>
              <a:r>
                <a:rPr lang="en-US" altLang="en-US" dirty="0" err="1">
                  <a:solidFill>
                    <a:schemeClr val="accent6"/>
                  </a:solidFill>
                  <a:latin typeface="+mn-lt"/>
                  <a:cs typeface="Arial" panose="020B0604020202020204" pitchFamily="34" charset="0"/>
                </a:rPr>
                <a:t>Pompkracht</a:t>
              </a:r>
              <a:r>
                <a:rPr lang="en-US" altLang="en-US" dirty="0">
                  <a:solidFill>
                    <a:schemeClr val="accent6"/>
                  </a:solidFill>
                  <a:latin typeface="+mn-lt"/>
                  <a:cs typeface="Arial" panose="020B0604020202020204" pitchFamily="34" charset="0"/>
                </a:rPr>
                <a:t> </a:t>
              </a:r>
              <a:r>
                <a:rPr lang="en-US" altLang="en-US" dirty="0" err="1">
                  <a:solidFill>
                    <a:schemeClr val="accent6"/>
                  </a:solidFill>
                  <a:latin typeface="+mn-lt"/>
                  <a:cs typeface="Arial" panose="020B0604020202020204" pitchFamily="34" charset="0"/>
                </a:rPr>
                <a:t>mechanisch</a:t>
              </a:r>
              <a:r>
                <a:rPr lang="en-US" altLang="en-US" dirty="0">
                  <a:solidFill>
                    <a:schemeClr val="accent6"/>
                  </a:solidFill>
                  <a:latin typeface="+mn-lt"/>
                  <a:cs typeface="Arial" panose="020B0604020202020204" pitchFamily="34" charset="0"/>
                </a:rPr>
                <a:t> </a:t>
              </a:r>
              <a:r>
                <a:rPr lang="en-US" altLang="en-US" dirty="0" err="1">
                  <a:solidFill>
                    <a:schemeClr val="accent6"/>
                  </a:solidFill>
                  <a:latin typeface="+mn-lt"/>
                  <a:cs typeface="Arial" panose="020B0604020202020204" pitchFamily="34" charset="0"/>
                </a:rPr>
                <a:t>herstellen</a:t>
              </a:r>
              <a:endParaRPr lang="en-US" altLang="en-US" dirty="0">
                <a:solidFill>
                  <a:schemeClr val="accent6"/>
                </a:solidFill>
                <a:latin typeface="+mn-lt"/>
                <a:cs typeface="Arial" panose="020B0604020202020204" pitchFamily="34" charset="0"/>
              </a:endParaRPr>
            </a:p>
            <a:p>
              <a:pPr lvl="1">
                <a:buClr>
                  <a:srgbClr val="666699"/>
                </a:buClr>
              </a:pPr>
              <a:endParaRPr lang="en-US" altLang="en-US" sz="1800" dirty="0">
                <a:solidFill>
                  <a:srgbClr val="000000"/>
                </a:solidFill>
                <a:cs typeface="Arial" panose="020B0604020202020204" pitchFamily="34" charset="0"/>
              </a:endParaRPr>
            </a:p>
          </p:txBody>
        </p:sp>
      </p:grpSp>
    </p:spTree>
    <p:extLst>
      <p:ext uri="{BB962C8B-B14F-4D97-AF65-F5344CB8AC3E}">
        <p14:creationId xmlns:p14="http://schemas.microsoft.com/office/powerpoint/2010/main" val="18170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0A119D78-EA3E-4614-8A26-8F02CA47D4AD}" type="slidenum">
              <a:rPr lang="en-US" altLang="en-US"/>
              <a:pPr/>
              <a:t>8</a:t>
            </a:fld>
            <a:endParaRPr lang="en-US" altLang="en-US">
              <a:solidFill>
                <a:schemeClr val="bg1"/>
              </a:solidFill>
            </a:endParaRPr>
          </a:p>
        </p:txBody>
      </p:sp>
      <p:sp>
        <p:nvSpPr>
          <p:cNvPr id="8" name="Rectangle 4"/>
          <p:cNvSpPr txBox="1">
            <a:spLocks noChangeArrowheads="1"/>
          </p:cNvSpPr>
          <p:nvPr/>
        </p:nvSpPr>
        <p:spPr>
          <a:xfrm>
            <a:off x="539552" y="145624"/>
            <a:ext cx="7772400" cy="735012"/>
          </a:xfrm>
          <a:prstGeom prst="rect">
            <a:avLst/>
          </a:prstGeom>
        </p:spPr>
        <p:txBody>
          <a:bodyPr/>
          <a:lst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a:defRPr>
            </a:lvl2pPr>
            <a:lvl3pPr algn="l" rtl="0" eaLnBrk="0" fontAlgn="base" hangingPunct="0">
              <a:lnSpc>
                <a:spcPct val="96000"/>
              </a:lnSpc>
              <a:spcBef>
                <a:spcPct val="0"/>
              </a:spcBef>
              <a:spcAft>
                <a:spcPct val="0"/>
              </a:spcAft>
              <a:defRPr sz="2600" i="1">
                <a:solidFill>
                  <a:schemeClr val="tx2"/>
                </a:solidFill>
                <a:latin typeface="Times"/>
              </a:defRPr>
            </a:lvl3pPr>
            <a:lvl4pPr algn="l" rtl="0" eaLnBrk="0" fontAlgn="base" hangingPunct="0">
              <a:lnSpc>
                <a:spcPct val="96000"/>
              </a:lnSpc>
              <a:spcBef>
                <a:spcPct val="0"/>
              </a:spcBef>
              <a:spcAft>
                <a:spcPct val="0"/>
              </a:spcAft>
              <a:defRPr sz="2600" i="1">
                <a:solidFill>
                  <a:schemeClr val="tx2"/>
                </a:solidFill>
                <a:latin typeface="Times"/>
              </a:defRPr>
            </a:lvl4pPr>
            <a:lvl5pPr algn="l" rtl="0" eaLnBrk="0" fontAlgn="base" hangingPunct="0">
              <a:lnSpc>
                <a:spcPct val="96000"/>
              </a:lnSpc>
              <a:spcBef>
                <a:spcPct val="0"/>
              </a:spcBef>
              <a:spcAft>
                <a:spcPct val="0"/>
              </a:spcAft>
              <a:defRPr sz="2600" i="1">
                <a:solidFill>
                  <a:schemeClr val="tx2"/>
                </a:solidFill>
                <a:latin typeface="Times"/>
              </a:defRPr>
            </a:lvl5pPr>
            <a:lvl6pPr marL="457200" algn="l" rtl="0" fontAlgn="base">
              <a:lnSpc>
                <a:spcPct val="96000"/>
              </a:lnSpc>
              <a:spcBef>
                <a:spcPct val="0"/>
              </a:spcBef>
              <a:spcAft>
                <a:spcPct val="0"/>
              </a:spcAft>
              <a:defRPr sz="2600" i="1">
                <a:solidFill>
                  <a:schemeClr val="tx2"/>
                </a:solidFill>
                <a:latin typeface="Times"/>
              </a:defRPr>
            </a:lvl6pPr>
            <a:lvl7pPr marL="914400" algn="l" rtl="0" fontAlgn="base">
              <a:lnSpc>
                <a:spcPct val="96000"/>
              </a:lnSpc>
              <a:spcBef>
                <a:spcPct val="0"/>
              </a:spcBef>
              <a:spcAft>
                <a:spcPct val="0"/>
              </a:spcAft>
              <a:defRPr sz="2600" i="1">
                <a:solidFill>
                  <a:schemeClr val="tx2"/>
                </a:solidFill>
                <a:latin typeface="Times"/>
              </a:defRPr>
            </a:lvl7pPr>
            <a:lvl8pPr marL="1371600" algn="l" rtl="0" fontAlgn="base">
              <a:lnSpc>
                <a:spcPct val="96000"/>
              </a:lnSpc>
              <a:spcBef>
                <a:spcPct val="0"/>
              </a:spcBef>
              <a:spcAft>
                <a:spcPct val="0"/>
              </a:spcAft>
              <a:defRPr sz="2600" i="1">
                <a:solidFill>
                  <a:schemeClr val="tx2"/>
                </a:solidFill>
                <a:latin typeface="Times"/>
              </a:defRPr>
            </a:lvl8pPr>
            <a:lvl9pPr marL="1828800" algn="l" rtl="0" fontAlgn="base">
              <a:lnSpc>
                <a:spcPct val="96000"/>
              </a:lnSpc>
              <a:spcBef>
                <a:spcPct val="0"/>
              </a:spcBef>
              <a:spcAft>
                <a:spcPct val="0"/>
              </a:spcAft>
              <a:defRPr sz="2600" i="1">
                <a:solidFill>
                  <a:schemeClr val="tx2"/>
                </a:solidFill>
                <a:latin typeface="Times"/>
              </a:defRPr>
            </a:lvl9pPr>
          </a:lstStyle>
          <a:p>
            <a:pPr eaLnBrk="1" hangingPunct="1">
              <a:defRPr/>
            </a:pPr>
            <a:r>
              <a:rPr lang="en-US" altLang="en-US" sz="3200" kern="0" dirty="0" err="1">
                <a:solidFill>
                  <a:srgbClr val="FFFFFF"/>
                </a:solidFill>
              </a:rPr>
              <a:t>Niet</a:t>
            </a:r>
            <a:r>
              <a:rPr lang="en-US" altLang="en-US" sz="3200" kern="0" dirty="0">
                <a:solidFill>
                  <a:srgbClr val="FFFFFF"/>
                </a:solidFill>
              </a:rPr>
              <a:t> </a:t>
            </a:r>
            <a:r>
              <a:rPr lang="en-US" altLang="en-US" sz="3200" kern="0" dirty="0" err="1">
                <a:solidFill>
                  <a:srgbClr val="FFFFFF"/>
                </a:solidFill>
              </a:rPr>
              <a:t>genoeg</a:t>
            </a:r>
            <a:r>
              <a:rPr lang="en-US" altLang="en-US" sz="3200" kern="0" dirty="0">
                <a:solidFill>
                  <a:srgbClr val="FFFFFF"/>
                </a:solidFill>
              </a:rPr>
              <a:t> donor-</a:t>
            </a:r>
            <a:r>
              <a:rPr lang="en-US" altLang="en-US" sz="3200" kern="0" dirty="0" err="1">
                <a:solidFill>
                  <a:srgbClr val="FFFFFF"/>
                </a:solidFill>
              </a:rPr>
              <a:t>organen</a:t>
            </a:r>
            <a:endParaRPr lang="en-US" altLang="en-US" sz="3200" kern="0" dirty="0">
              <a:solidFill>
                <a:srgbClr val="FFFFFF"/>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2040" y="1556792"/>
            <a:ext cx="4116981" cy="3654399"/>
          </a:xfrm>
          <a:prstGeom prst="rect">
            <a:avLst/>
          </a:prstGeom>
        </p:spPr>
      </p:pic>
      <p:sp>
        <p:nvSpPr>
          <p:cNvPr id="10" name="Afgeronde rechthoek 1">
            <a:extLst>
              <a:ext uri="{FF2B5EF4-FFF2-40B4-BE49-F238E27FC236}">
                <a16:creationId xmlns:a16="http://schemas.microsoft.com/office/drawing/2014/main" id="{BD47D81C-37F8-46BF-9588-4296BA36C213}"/>
              </a:ext>
            </a:extLst>
          </p:cNvPr>
          <p:cNvSpPr/>
          <p:nvPr/>
        </p:nvSpPr>
        <p:spPr>
          <a:xfrm>
            <a:off x="251520" y="1646809"/>
            <a:ext cx="4248472" cy="3798415"/>
          </a:xfrm>
          <a:prstGeom prst="roundRect">
            <a:avLst/>
          </a:prstGeom>
          <a:solidFill>
            <a:schemeClr val="bg1">
              <a:lumMod val="85000"/>
              <a:alpha val="4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pic>
        <p:nvPicPr>
          <p:cNvPr id="11" name="Picture 5">
            <a:extLst>
              <a:ext uri="{FF2B5EF4-FFF2-40B4-BE49-F238E27FC236}">
                <a16:creationId xmlns:a16="http://schemas.microsoft.com/office/drawing/2014/main" id="{0B8CF4BA-B9CA-4A70-B7B9-63296DC18C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3107" y="2222089"/>
            <a:ext cx="4025298" cy="2518082"/>
          </a:xfrm>
          <a:prstGeom prst="rect">
            <a:avLst/>
          </a:prstGeom>
        </p:spPr>
      </p:pic>
    </p:spTree>
    <p:extLst>
      <p:ext uri="{BB962C8B-B14F-4D97-AF65-F5344CB8AC3E}">
        <p14:creationId xmlns:p14="http://schemas.microsoft.com/office/powerpoint/2010/main" val="2387986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p:cNvSpPr>
            <a:spLocks noGrp="1"/>
          </p:cNvSpPr>
          <p:nvPr>
            <p:ph type="sldNum" sz="quarter" idx="4294967295"/>
          </p:nvPr>
        </p:nvSpPr>
        <p:spPr bwMode="auto">
          <a:xfrm>
            <a:off x="4267200" y="6553200"/>
            <a:ext cx="609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eaLnBrk="0" fontAlgn="base" hangingPunct="0">
              <a:spcBef>
                <a:spcPct val="0"/>
              </a:spcBef>
              <a:spcAft>
                <a:spcPct val="0"/>
              </a:spcAft>
              <a:defRPr sz="2000">
                <a:solidFill>
                  <a:schemeClr val="tx1"/>
                </a:solidFill>
                <a:latin typeface="Times" panose="02020603050405020304" pitchFamily="18" charset="0"/>
              </a:defRPr>
            </a:lvl6pPr>
            <a:lvl7pPr marL="2971800" indent="-228600" eaLnBrk="0" fontAlgn="base" hangingPunct="0">
              <a:spcBef>
                <a:spcPct val="0"/>
              </a:spcBef>
              <a:spcAft>
                <a:spcPct val="0"/>
              </a:spcAft>
              <a:defRPr sz="2000">
                <a:solidFill>
                  <a:schemeClr val="tx1"/>
                </a:solidFill>
                <a:latin typeface="Times" panose="02020603050405020304" pitchFamily="18" charset="0"/>
              </a:defRPr>
            </a:lvl7pPr>
            <a:lvl8pPr marL="3429000" indent="-228600" eaLnBrk="0" fontAlgn="base" hangingPunct="0">
              <a:spcBef>
                <a:spcPct val="0"/>
              </a:spcBef>
              <a:spcAft>
                <a:spcPct val="0"/>
              </a:spcAft>
              <a:defRPr sz="2000">
                <a:solidFill>
                  <a:schemeClr val="tx1"/>
                </a:solidFill>
                <a:latin typeface="Times" panose="02020603050405020304" pitchFamily="18" charset="0"/>
              </a:defRPr>
            </a:lvl8pPr>
            <a:lvl9pPr marL="3886200" indent="-228600" eaLnBrk="0" fontAlgn="base" hangingPunct="0">
              <a:spcBef>
                <a:spcPct val="0"/>
              </a:spcBef>
              <a:spcAft>
                <a:spcPct val="0"/>
              </a:spcAft>
              <a:defRPr sz="2000">
                <a:solidFill>
                  <a:schemeClr val="tx1"/>
                </a:solidFill>
                <a:latin typeface="Times" panose="02020603050405020304" pitchFamily="18" charset="0"/>
              </a:defRPr>
            </a:lvl9pPr>
          </a:lstStyle>
          <a:p>
            <a:fld id="{912FA8B4-98CD-4EE2-9A71-76069E6456C9}" type="slidenum">
              <a:rPr lang="en-US" altLang="en-US" sz="1200">
                <a:latin typeface="Arial" panose="020B0604020202020204" pitchFamily="34" charset="0"/>
              </a:rPr>
              <a:pPr/>
              <a:t>9</a:t>
            </a:fld>
            <a:endParaRPr lang="en-US" altLang="en-US" sz="1200">
              <a:solidFill>
                <a:schemeClr val="bg1"/>
              </a:solidFill>
              <a:latin typeface="Arial" panose="020B0604020202020204" pitchFamily="34" charset="0"/>
            </a:endParaRPr>
          </a:p>
        </p:txBody>
      </p:sp>
      <p:pic>
        <p:nvPicPr>
          <p:cNvPr id="102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1606550"/>
            <a:ext cx="25273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8313" y="4446588"/>
            <a:ext cx="1389163" cy="307777"/>
          </a:xfrm>
          <a:prstGeom prst="rect">
            <a:avLst/>
          </a:prstGeom>
          <a:noFill/>
        </p:spPr>
        <p:txBody>
          <a:bodyPr wrap="none">
            <a:spAutoFit/>
          </a:bodyPr>
          <a:lstStyle/>
          <a:p>
            <a:pPr>
              <a:defRPr/>
            </a:pPr>
            <a:r>
              <a:rPr lang="en-US" sz="1400" dirty="0" err="1">
                <a:solidFill>
                  <a:srgbClr val="111166"/>
                </a:solidFill>
                <a:latin typeface="+mj-lt"/>
              </a:rPr>
              <a:t>Frisen</a:t>
            </a:r>
            <a:r>
              <a:rPr lang="en-US" sz="1400" dirty="0">
                <a:solidFill>
                  <a:srgbClr val="111166"/>
                </a:solidFill>
                <a:latin typeface="+mj-lt"/>
              </a:rPr>
              <a:t> et al 2009</a:t>
            </a:r>
            <a:endParaRPr lang="en-GB" sz="1400" dirty="0">
              <a:solidFill>
                <a:srgbClr val="111166"/>
              </a:solidFill>
              <a:latin typeface="+mj-lt"/>
            </a:endParaRPr>
          </a:p>
        </p:txBody>
      </p:sp>
      <p:sp>
        <p:nvSpPr>
          <p:cNvPr id="3" name="TextBox 2"/>
          <p:cNvSpPr txBox="1"/>
          <p:nvPr/>
        </p:nvSpPr>
        <p:spPr>
          <a:xfrm>
            <a:off x="534988" y="1227138"/>
            <a:ext cx="1862498" cy="369332"/>
          </a:xfrm>
          <a:prstGeom prst="rect">
            <a:avLst/>
          </a:prstGeom>
          <a:noFill/>
        </p:spPr>
        <p:txBody>
          <a:bodyPr wrap="none">
            <a:spAutoFit/>
          </a:bodyPr>
          <a:lstStyle/>
          <a:p>
            <a:pPr>
              <a:defRPr/>
            </a:pPr>
            <a:r>
              <a:rPr lang="en-US" sz="1800" baseline="30000" dirty="0">
                <a:solidFill>
                  <a:srgbClr val="111166"/>
                </a:solidFill>
                <a:latin typeface="+mj-lt"/>
              </a:rPr>
              <a:t>14</a:t>
            </a:r>
            <a:r>
              <a:rPr lang="en-US" sz="1800" dirty="0">
                <a:solidFill>
                  <a:srgbClr val="111166"/>
                </a:solidFill>
                <a:latin typeface="+mj-lt"/>
              </a:rPr>
              <a:t>C Carbon Dating</a:t>
            </a:r>
            <a:endParaRPr lang="en-GB" sz="1800" dirty="0">
              <a:solidFill>
                <a:srgbClr val="111166"/>
              </a:solidFill>
              <a:latin typeface="+mj-lt"/>
            </a:endParaRPr>
          </a:p>
        </p:txBody>
      </p:sp>
      <p:sp>
        <p:nvSpPr>
          <p:cNvPr id="5" name="Rectangle 4"/>
          <p:cNvSpPr/>
          <p:nvPr/>
        </p:nvSpPr>
        <p:spPr>
          <a:xfrm>
            <a:off x="7091363" y="6175930"/>
            <a:ext cx="1394100" cy="276999"/>
          </a:xfrm>
          <a:prstGeom prst="rect">
            <a:avLst/>
          </a:prstGeom>
        </p:spPr>
        <p:txBody>
          <a:bodyPr wrap="none">
            <a:spAutoFit/>
          </a:bodyPr>
          <a:lstStyle/>
          <a:p>
            <a:pPr>
              <a:defRPr/>
            </a:pPr>
            <a:r>
              <a:rPr lang="de-DE" sz="1200" dirty="0">
                <a:solidFill>
                  <a:srgbClr val="111166"/>
                </a:solidFill>
                <a:latin typeface="+mj-lt"/>
              </a:rPr>
              <a:t>Garbern et al. 2013</a:t>
            </a:r>
            <a:endParaRPr lang="en-GB" sz="1200" dirty="0">
              <a:solidFill>
                <a:srgbClr val="111166"/>
              </a:solidFill>
              <a:latin typeface="+mj-lt"/>
            </a:endParaRPr>
          </a:p>
        </p:txBody>
      </p:sp>
      <p:pic>
        <p:nvPicPr>
          <p:cNvPr id="1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503824" y="5060268"/>
            <a:ext cx="2456278" cy="1224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4">
            <a:extLst>
              <a:ext uri="{FF2B5EF4-FFF2-40B4-BE49-F238E27FC236}">
                <a16:creationId xmlns:a16="http://schemas.microsoft.com/office/drawing/2014/main" id="{E1B140B8-97A7-4854-AB29-37AF4CBC657D}"/>
              </a:ext>
            </a:extLst>
          </p:cNvPr>
          <p:cNvSpPr txBox="1">
            <a:spLocks noChangeArrowheads="1"/>
          </p:cNvSpPr>
          <p:nvPr/>
        </p:nvSpPr>
        <p:spPr>
          <a:xfrm>
            <a:off x="539552" y="145624"/>
            <a:ext cx="7772400" cy="735012"/>
          </a:xfrm>
          <a:prstGeom prst="rect">
            <a:avLst/>
          </a:prstGeom>
        </p:spPr>
        <p:txBody>
          <a:bodyPr/>
          <a:lst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a:defRPr>
            </a:lvl2pPr>
            <a:lvl3pPr algn="l" rtl="0" eaLnBrk="0" fontAlgn="base" hangingPunct="0">
              <a:lnSpc>
                <a:spcPct val="96000"/>
              </a:lnSpc>
              <a:spcBef>
                <a:spcPct val="0"/>
              </a:spcBef>
              <a:spcAft>
                <a:spcPct val="0"/>
              </a:spcAft>
              <a:defRPr sz="2600" i="1">
                <a:solidFill>
                  <a:schemeClr val="tx2"/>
                </a:solidFill>
                <a:latin typeface="Times"/>
              </a:defRPr>
            </a:lvl3pPr>
            <a:lvl4pPr algn="l" rtl="0" eaLnBrk="0" fontAlgn="base" hangingPunct="0">
              <a:lnSpc>
                <a:spcPct val="96000"/>
              </a:lnSpc>
              <a:spcBef>
                <a:spcPct val="0"/>
              </a:spcBef>
              <a:spcAft>
                <a:spcPct val="0"/>
              </a:spcAft>
              <a:defRPr sz="2600" i="1">
                <a:solidFill>
                  <a:schemeClr val="tx2"/>
                </a:solidFill>
                <a:latin typeface="Times"/>
              </a:defRPr>
            </a:lvl4pPr>
            <a:lvl5pPr algn="l" rtl="0" eaLnBrk="0" fontAlgn="base" hangingPunct="0">
              <a:lnSpc>
                <a:spcPct val="96000"/>
              </a:lnSpc>
              <a:spcBef>
                <a:spcPct val="0"/>
              </a:spcBef>
              <a:spcAft>
                <a:spcPct val="0"/>
              </a:spcAft>
              <a:defRPr sz="2600" i="1">
                <a:solidFill>
                  <a:schemeClr val="tx2"/>
                </a:solidFill>
                <a:latin typeface="Times"/>
              </a:defRPr>
            </a:lvl5pPr>
            <a:lvl6pPr marL="457200" algn="l" rtl="0" fontAlgn="base">
              <a:lnSpc>
                <a:spcPct val="96000"/>
              </a:lnSpc>
              <a:spcBef>
                <a:spcPct val="0"/>
              </a:spcBef>
              <a:spcAft>
                <a:spcPct val="0"/>
              </a:spcAft>
              <a:defRPr sz="2600" i="1">
                <a:solidFill>
                  <a:schemeClr val="tx2"/>
                </a:solidFill>
                <a:latin typeface="Times"/>
              </a:defRPr>
            </a:lvl6pPr>
            <a:lvl7pPr marL="914400" algn="l" rtl="0" fontAlgn="base">
              <a:lnSpc>
                <a:spcPct val="96000"/>
              </a:lnSpc>
              <a:spcBef>
                <a:spcPct val="0"/>
              </a:spcBef>
              <a:spcAft>
                <a:spcPct val="0"/>
              </a:spcAft>
              <a:defRPr sz="2600" i="1">
                <a:solidFill>
                  <a:schemeClr val="tx2"/>
                </a:solidFill>
                <a:latin typeface="Times"/>
              </a:defRPr>
            </a:lvl7pPr>
            <a:lvl8pPr marL="1371600" algn="l" rtl="0" fontAlgn="base">
              <a:lnSpc>
                <a:spcPct val="96000"/>
              </a:lnSpc>
              <a:spcBef>
                <a:spcPct val="0"/>
              </a:spcBef>
              <a:spcAft>
                <a:spcPct val="0"/>
              </a:spcAft>
              <a:defRPr sz="2600" i="1">
                <a:solidFill>
                  <a:schemeClr val="tx2"/>
                </a:solidFill>
                <a:latin typeface="Times"/>
              </a:defRPr>
            </a:lvl8pPr>
            <a:lvl9pPr marL="1828800" algn="l" rtl="0" fontAlgn="base">
              <a:lnSpc>
                <a:spcPct val="96000"/>
              </a:lnSpc>
              <a:spcBef>
                <a:spcPct val="0"/>
              </a:spcBef>
              <a:spcAft>
                <a:spcPct val="0"/>
              </a:spcAft>
              <a:defRPr sz="2600" i="1">
                <a:solidFill>
                  <a:schemeClr val="tx2"/>
                </a:solidFill>
                <a:latin typeface="Times"/>
              </a:defRPr>
            </a:lvl9pPr>
          </a:lstStyle>
          <a:p>
            <a:pPr eaLnBrk="1" hangingPunct="1">
              <a:defRPr/>
            </a:pPr>
            <a:r>
              <a:rPr lang="en-US" altLang="en-US" sz="3200" kern="0" dirty="0" err="1">
                <a:solidFill>
                  <a:srgbClr val="FFFFFF"/>
                </a:solidFill>
              </a:rPr>
              <a:t>Nieuwe</a:t>
            </a:r>
            <a:r>
              <a:rPr lang="en-US" altLang="en-US" sz="3200" kern="0" dirty="0">
                <a:solidFill>
                  <a:srgbClr val="FFFFFF"/>
                </a:solidFill>
              </a:rPr>
              <a:t> </a:t>
            </a:r>
            <a:r>
              <a:rPr lang="en-US" altLang="en-US" sz="3200" kern="0" dirty="0" err="1">
                <a:solidFill>
                  <a:srgbClr val="FFFFFF"/>
                </a:solidFill>
              </a:rPr>
              <a:t>hartspiercellen</a:t>
            </a:r>
            <a:r>
              <a:rPr lang="en-US" altLang="en-US" sz="3200" kern="0" dirty="0">
                <a:solidFill>
                  <a:srgbClr val="FFFFFF"/>
                </a:solidFill>
              </a:rPr>
              <a:t>, </a:t>
            </a:r>
            <a:r>
              <a:rPr lang="en-US" altLang="en-US" sz="3200" kern="0" dirty="0" err="1">
                <a:solidFill>
                  <a:srgbClr val="FFFFFF"/>
                </a:solidFill>
              </a:rPr>
              <a:t>zijn</a:t>
            </a:r>
            <a:r>
              <a:rPr lang="en-US" altLang="en-US" sz="3200" kern="0" dirty="0">
                <a:solidFill>
                  <a:srgbClr val="FFFFFF"/>
                </a:solidFill>
              </a:rPr>
              <a:t> ze </a:t>
            </a:r>
            <a:r>
              <a:rPr lang="en-US" altLang="en-US" sz="3200" kern="0" dirty="0" err="1">
                <a:solidFill>
                  <a:srgbClr val="FFFFFF"/>
                </a:solidFill>
              </a:rPr>
              <a:t>er</a:t>
            </a:r>
            <a:r>
              <a:rPr lang="en-US" altLang="en-US" sz="3200" kern="0" dirty="0">
                <a:solidFill>
                  <a:srgbClr val="FFFFFF"/>
                </a:solidFill>
              </a:rPr>
              <a:t> </a:t>
            </a:r>
            <a:r>
              <a:rPr lang="en-US" altLang="en-US" sz="3200" kern="0" dirty="0" err="1">
                <a:solidFill>
                  <a:srgbClr val="FFFFFF"/>
                </a:solidFill>
              </a:rPr>
              <a:t>toch</a:t>
            </a:r>
            <a:r>
              <a:rPr lang="en-US" altLang="en-US" sz="3200" kern="0" dirty="0">
                <a:solidFill>
                  <a:srgbClr val="FFFFFF"/>
                </a:solidFill>
              </a:rPr>
              <a:t>?</a:t>
            </a:r>
          </a:p>
        </p:txBody>
      </p:sp>
      <p:pic>
        <p:nvPicPr>
          <p:cNvPr id="4" name="Picture 3">
            <a:extLst>
              <a:ext uri="{FF2B5EF4-FFF2-40B4-BE49-F238E27FC236}">
                <a16:creationId xmlns:a16="http://schemas.microsoft.com/office/drawing/2014/main" id="{7B160EEB-06DE-41F3-8567-619C4E2A5F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8104" y="1411804"/>
            <a:ext cx="5222080" cy="3925375"/>
          </a:xfrm>
          <a:prstGeom prst="rect">
            <a:avLst/>
          </a:prstGeom>
        </p:spPr>
      </p:pic>
      <p:pic>
        <p:nvPicPr>
          <p:cNvPr id="10" name="Picture 8">
            <a:extLst>
              <a:ext uri="{FF2B5EF4-FFF2-40B4-BE49-F238E27FC236}">
                <a16:creationId xmlns:a16="http://schemas.microsoft.com/office/drawing/2014/main" id="{F78B5368-AC4C-44DC-A36A-32415766C6D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l="50345" b="51094"/>
          <a:stretch>
            <a:fillRect/>
          </a:stretch>
        </p:blipFill>
        <p:spPr bwMode="auto">
          <a:xfrm>
            <a:off x="3544299" y="1479073"/>
            <a:ext cx="5297087" cy="3940515"/>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70600" y="1083122"/>
            <a:ext cx="5297087" cy="4866158"/>
          </a:xfrm>
          <a:prstGeom prst="rect">
            <a:avLst/>
          </a:prstGeom>
          <a:noFill/>
          <a:ln>
            <a:noFill/>
          </a:ln>
          <a:effectLst/>
          <a:extLst>
            <a:ext uri="{909E8E84-426E-40DD-AFC4-6F175D3DCCD1}">
              <a14:hiddenFill xmlns:a14="http://schemas.microsoft.com/office/drawing/2010/main">
                <a:blipFill dpi="0" rotWithShape="0">
                  <a:blip/>
                  <a:srcRect b="3519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82409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UMC Basispresentatie_NL">
  <a:themeElements>
    <a:clrScheme name="Aangepast 30">
      <a:dk1>
        <a:srgbClr val="003C66"/>
      </a:dk1>
      <a:lt1>
        <a:srgbClr val="FFFFFF"/>
      </a:lt1>
      <a:dk2>
        <a:srgbClr val="FFFFFF"/>
      </a:dk2>
      <a:lt2>
        <a:srgbClr val="003C7D"/>
      </a:lt2>
      <a:accent1>
        <a:srgbClr val="007CC2"/>
      </a:accent1>
      <a:accent2>
        <a:srgbClr val="009FBD"/>
      </a:accent2>
      <a:accent3>
        <a:srgbClr val="6E90A6"/>
      </a:accent3>
      <a:accent4>
        <a:srgbClr val="E3004F"/>
      </a:accent4>
      <a:accent5>
        <a:srgbClr val="C0965C"/>
      </a:accent5>
      <a:accent6>
        <a:srgbClr val="000000"/>
      </a:accent6>
      <a:hlink>
        <a:srgbClr val="1161C6"/>
      </a:hlink>
      <a:folHlink>
        <a:srgbClr val="E300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101463"/>
        </a:dk1>
        <a:lt1>
          <a:srgbClr val="FFFFFF"/>
        </a:lt1>
        <a:dk2>
          <a:srgbClr val="B5E7FF"/>
        </a:dk2>
        <a:lt2>
          <a:srgbClr val="111166"/>
        </a:lt2>
        <a:accent1>
          <a:srgbClr val="119DF9"/>
        </a:accent1>
        <a:accent2>
          <a:srgbClr val="117FE4"/>
        </a:accent2>
        <a:accent3>
          <a:srgbClr val="D7F1FF"/>
        </a:accent3>
        <a:accent4>
          <a:srgbClr val="DADADA"/>
        </a:accent4>
        <a:accent5>
          <a:srgbClr val="AACCFB"/>
        </a:accent5>
        <a:accent6>
          <a:srgbClr val="0E72CF"/>
        </a:accent6>
        <a:hlink>
          <a:srgbClr val="1161C6"/>
        </a:hlink>
        <a:folHlink>
          <a:srgbClr val="114DB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RegMed XB">
      <a:dk1>
        <a:srgbClr val="3B4051"/>
      </a:dk1>
      <a:lt1>
        <a:srgbClr val="FFFFFF"/>
      </a:lt1>
      <a:dk2>
        <a:srgbClr val="3B4051"/>
      </a:dk2>
      <a:lt2>
        <a:srgbClr val="6BAED5"/>
      </a:lt2>
      <a:accent1>
        <a:srgbClr val="3B4051"/>
      </a:accent1>
      <a:accent2>
        <a:srgbClr val="6BAED5"/>
      </a:accent2>
      <a:accent3>
        <a:srgbClr val="D2232A"/>
      </a:accent3>
      <a:accent4>
        <a:srgbClr val="A6CEE5"/>
      </a:accent4>
      <a:accent5>
        <a:srgbClr val="BACF8B"/>
      </a:accent5>
      <a:accent6>
        <a:srgbClr val="FFCC66"/>
      </a:accent6>
      <a:hlink>
        <a:srgbClr val="3B4051"/>
      </a:hlink>
      <a:folHlink>
        <a:srgbClr val="3B4051"/>
      </a:folHlink>
    </a:clrScheme>
    <a:fontScheme name="RegMed XB">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lumc</Template>
  <TotalTime>13</TotalTime>
  <Words>1463</Words>
  <Application>Microsoft Office PowerPoint</Application>
  <PresentationFormat>On-screen Show (4:3)</PresentationFormat>
  <Paragraphs>167</Paragraphs>
  <Slides>24</Slides>
  <Notes>16</Notes>
  <HiddenSlides>0</HiddenSlides>
  <MMClips>5</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6" baseType="lpstr">
      <vt:lpstr>ＭＳ Ｐゴシック</vt:lpstr>
      <vt:lpstr>Arial</vt:lpstr>
      <vt:lpstr>Calibri</vt:lpstr>
      <vt:lpstr>Myriad Pro</vt:lpstr>
      <vt:lpstr>Raleway</vt:lpstr>
      <vt:lpstr>Segoe UI</vt:lpstr>
      <vt:lpstr>Times</vt:lpstr>
      <vt:lpstr>Verdana</vt:lpstr>
      <vt:lpstr>ヒラギノ角ゴ Pro W3</vt:lpstr>
      <vt:lpstr>LUMC Basispresentatie_NL</vt:lpstr>
      <vt:lpstr>1_Custom Design</vt:lpstr>
      <vt:lpstr>Image</vt:lpstr>
      <vt:lpstr>Kunnen we met pleisters het hart repareren?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 toekomst van hart regeneratie:  de stip aan de horizon?</vt:lpstr>
      <vt:lpstr>Menselijke epicardcellen</vt:lpstr>
      <vt:lpstr>PowerPoint Presentation</vt:lpstr>
      <vt:lpstr>PowerPoint Presentation</vt:lpstr>
      <vt:lpstr> </vt:lpstr>
      <vt:lpstr>PowerPoint Presentation</vt:lpstr>
    </vt:vector>
  </TitlesOfParts>
  <Company>LUMC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YourPresentation</dc:title>
  <dc:creator>YourName</dc:creator>
  <cp:lastModifiedBy>Streef, T.J. (CCB)</cp:lastModifiedBy>
  <cp:revision>311</cp:revision>
  <dcterms:created xsi:type="dcterms:W3CDTF">2004-01-22T14:47:02Z</dcterms:created>
  <dcterms:modified xsi:type="dcterms:W3CDTF">2019-12-16T13:35:08Z</dcterms:modified>
</cp:coreProperties>
</file>